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9" r:id="rId2"/>
    <p:sldId id="295" r:id="rId3"/>
    <p:sldId id="287" r:id="rId4"/>
    <p:sldId id="291" r:id="rId5"/>
    <p:sldId id="292" r:id="rId6"/>
    <p:sldId id="296" r:id="rId7"/>
    <p:sldId id="297" r:id="rId8"/>
    <p:sldId id="298" r:id="rId9"/>
    <p:sldId id="299" r:id="rId10"/>
    <p:sldId id="293" r:id="rId11"/>
    <p:sldId id="300" r:id="rId12"/>
    <p:sldId id="294" r:id="rId13"/>
    <p:sldId id="29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  <a:srgbClr val="DEFEDF"/>
    <a:srgbClr val="FFFFCC"/>
    <a:srgbClr val="009E47"/>
    <a:srgbClr val="FFE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9" autoAdjust="0"/>
    <p:restoredTop sz="94680" autoAdjust="0"/>
  </p:normalViewPr>
  <p:slideViewPr>
    <p:cSldViewPr>
      <p:cViewPr varScale="1">
        <p:scale>
          <a:sx n="110" d="100"/>
          <a:sy n="110" d="100"/>
        </p:scale>
        <p:origin x="1680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8C1D0E-190B-48FA-9AB9-68212CA1AFE2}" type="doc">
      <dgm:prSet loTypeId="urn:microsoft.com/office/officeart/2005/8/layout/hProcess9" loCatId="process" qsTypeId="urn:microsoft.com/office/officeart/2005/8/quickstyle/simple3" qsCatId="simple" csTypeId="urn:microsoft.com/office/officeart/2005/8/colors/colorful3" csCatId="colorful" phldr="1"/>
      <dgm:spPr/>
    </dgm:pt>
    <dgm:pt modelId="{4F61E60C-45EC-4D21-BDB2-10A22C0D609A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Неверно отражена выплата по временной нетрудоспособности </a:t>
          </a:r>
          <a:br>
            <a:rPr lang="ru-RU" sz="1600" dirty="0" smtClean="0">
              <a:latin typeface="Times New Roman" pitchFamily="18" charset="0"/>
              <a:cs typeface="Times New Roman" pitchFamily="18" charset="0"/>
            </a:rPr>
          </a:b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(нужно указывать с учетом НДФЛ)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F26263F-F6A7-4417-95AF-D9EF146DDED0}" type="parTrans" cxnId="{21DF54F4-D1E2-42B5-99A6-6D611A5AE3E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A1294D5-2FB9-4F4F-9165-59F11372EDD4}" type="sibTrans" cxnId="{21DF54F4-D1E2-42B5-99A6-6D611A5AE3E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AC10118-23EC-4EBA-9ABD-4657C98517DF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При использование в качестве источника денежного дара необходимо подтвердить родство с дарителем, наличие денежных средств у дарителя, платежные документы или расписки в качестве факта передачи денежных средств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56BA4DAE-DC7A-4CE0-92BD-AF366F2BF0FC}" type="parTrans" cxnId="{BD68FABA-FD9F-4038-8150-61F85E54932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38D3B9E1-A2D8-48F2-BE54-E77891C20AC5}" type="sibTrans" cxnId="{BD68FABA-FD9F-4038-8150-61F85E54932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1D10E5B-9C27-4E90-8727-B901AD80B36F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Неверно указан доход от ценных бумаг (указывается финансовый результат, т.е. положительная разница между стоимостью приобретения и стоимостью продажи)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1925FF6-D2C5-4EBF-A744-3CDF6C0DE3E3}" type="parTrans" cxnId="{991A97C8-BE94-4819-8D7A-1D464130A5C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4E18852-6089-41ED-BE94-4EBF6C59D7CE}" type="sibTrans" cxnId="{991A97C8-BE94-4819-8D7A-1D464130A5C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EA7ABF2-87DC-4269-B1B8-E6450F4E1968}" type="pres">
      <dgm:prSet presAssocID="{D08C1D0E-190B-48FA-9AB9-68212CA1AFE2}" presName="CompostProcess" presStyleCnt="0">
        <dgm:presLayoutVars>
          <dgm:dir/>
          <dgm:resizeHandles val="exact"/>
        </dgm:presLayoutVars>
      </dgm:prSet>
      <dgm:spPr/>
    </dgm:pt>
    <dgm:pt modelId="{A9052F93-47EA-4B89-A75B-7ECB6A70627B}" type="pres">
      <dgm:prSet presAssocID="{D08C1D0E-190B-48FA-9AB9-68212CA1AFE2}" presName="arrow" presStyleLbl="bgShp" presStyleIdx="0" presStyleCnt="1" custScaleX="117647"/>
      <dgm:spPr>
        <a:solidFill>
          <a:schemeClr val="accent1">
            <a:lumMod val="40000"/>
            <a:lumOff val="60000"/>
          </a:schemeClr>
        </a:solidFill>
        <a:ln>
          <a:solidFill>
            <a:schemeClr val="accent4"/>
          </a:solidFill>
        </a:ln>
      </dgm:spPr>
    </dgm:pt>
    <dgm:pt modelId="{BAD90D6E-3CCC-484B-9115-5B45B514E960}" type="pres">
      <dgm:prSet presAssocID="{D08C1D0E-190B-48FA-9AB9-68212CA1AFE2}" presName="linearProcess" presStyleCnt="0"/>
      <dgm:spPr/>
    </dgm:pt>
    <dgm:pt modelId="{195BDB5F-F0C4-41F4-9681-8B6F25CE28C0}" type="pres">
      <dgm:prSet presAssocID="{CAC10118-23EC-4EBA-9ABD-4657C98517DF}" presName="textNode" presStyleLbl="node1" presStyleIdx="0" presStyleCnt="3" custScaleX="116966" custScaleY="109839" custLinFactNeighborX="21354" custLinFactNeighborY="-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EB885-CF19-4968-BFA8-8CF416A1EF4D}" type="pres">
      <dgm:prSet presAssocID="{38D3B9E1-A2D8-48F2-BE54-E77891C20AC5}" presName="sibTrans" presStyleCnt="0"/>
      <dgm:spPr/>
    </dgm:pt>
    <dgm:pt modelId="{CFA99F85-F1BA-4168-9127-30CD4A774F34}" type="pres">
      <dgm:prSet presAssocID="{21D10E5B-9C27-4E90-8727-B901AD80B36F}" presName="textNode" presStyleLbl="node1" presStyleIdx="1" presStyleCnt="3" custScaleX="100157" custScaleY="107143" custLinFactNeighborX="25798" custLinFactNeighborY="-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AE4303-02CC-4A87-A1D6-363CCAD003ED}" type="pres">
      <dgm:prSet presAssocID="{24E18852-6089-41ED-BE94-4EBF6C59D7CE}" presName="sibTrans" presStyleCnt="0"/>
      <dgm:spPr/>
    </dgm:pt>
    <dgm:pt modelId="{796912A8-0D78-456E-98EC-0491C60EDD3B}" type="pres">
      <dgm:prSet presAssocID="{4F61E60C-45EC-4D21-BDB2-10A22C0D609A}" presName="textNode" presStyleLbl="node1" presStyleIdx="2" presStyleCnt="3" custScaleX="78867" custScaleY="107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3CC9CC-3734-48C6-A9A3-8522E6A7AC33}" type="presOf" srcId="{21D10E5B-9C27-4E90-8727-B901AD80B36F}" destId="{CFA99F85-F1BA-4168-9127-30CD4A774F34}" srcOrd="0" destOrd="0" presId="urn:microsoft.com/office/officeart/2005/8/layout/hProcess9"/>
    <dgm:cxn modelId="{39D3D309-4FEC-4BA4-8606-C7595A965A27}" type="presOf" srcId="{CAC10118-23EC-4EBA-9ABD-4657C98517DF}" destId="{195BDB5F-F0C4-41F4-9681-8B6F25CE28C0}" srcOrd="0" destOrd="0" presId="urn:microsoft.com/office/officeart/2005/8/layout/hProcess9"/>
    <dgm:cxn modelId="{BD68FABA-FD9F-4038-8150-61F85E549326}" srcId="{D08C1D0E-190B-48FA-9AB9-68212CA1AFE2}" destId="{CAC10118-23EC-4EBA-9ABD-4657C98517DF}" srcOrd="0" destOrd="0" parTransId="{56BA4DAE-DC7A-4CE0-92BD-AF366F2BF0FC}" sibTransId="{38D3B9E1-A2D8-48F2-BE54-E77891C20AC5}"/>
    <dgm:cxn modelId="{71203F6A-5B6D-4EBA-B3B2-57F86EB26F1D}" type="presOf" srcId="{D08C1D0E-190B-48FA-9AB9-68212CA1AFE2}" destId="{CEA7ABF2-87DC-4269-B1B8-E6450F4E1968}" srcOrd="0" destOrd="0" presId="urn:microsoft.com/office/officeart/2005/8/layout/hProcess9"/>
    <dgm:cxn modelId="{0CFE65DB-F554-45F7-999C-1D9184E99795}" type="presOf" srcId="{4F61E60C-45EC-4D21-BDB2-10A22C0D609A}" destId="{796912A8-0D78-456E-98EC-0491C60EDD3B}" srcOrd="0" destOrd="0" presId="urn:microsoft.com/office/officeart/2005/8/layout/hProcess9"/>
    <dgm:cxn modelId="{991A97C8-BE94-4819-8D7A-1D464130A5CE}" srcId="{D08C1D0E-190B-48FA-9AB9-68212CA1AFE2}" destId="{21D10E5B-9C27-4E90-8727-B901AD80B36F}" srcOrd="1" destOrd="0" parTransId="{C1925FF6-D2C5-4EBF-A744-3CDF6C0DE3E3}" sibTransId="{24E18852-6089-41ED-BE94-4EBF6C59D7CE}"/>
    <dgm:cxn modelId="{21DF54F4-D1E2-42B5-99A6-6D611A5AE3E6}" srcId="{D08C1D0E-190B-48FA-9AB9-68212CA1AFE2}" destId="{4F61E60C-45EC-4D21-BDB2-10A22C0D609A}" srcOrd="2" destOrd="0" parTransId="{DF26263F-F6A7-4417-95AF-D9EF146DDED0}" sibTransId="{6A1294D5-2FB9-4F4F-9165-59F11372EDD4}"/>
    <dgm:cxn modelId="{C153F0A1-D260-4459-9FDF-9A3F4C464B14}" type="presParOf" srcId="{CEA7ABF2-87DC-4269-B1B8-E6450F4E1968}" destId="{A9052F93-47EA-4B89-A75B-7ECB6A70627B}" srcOrd="0" destOrd="0" presId="urn:microsoft.com/office/officeart/2005/8/layout/hProcess9"/>
    <dgm:cxn modelId="{51FEC60B-3EB7-4487-A696-A2B81E620CE1}" type="presParOf" srcId="{CEA7ABF2-87DC-4269-B1B8-E6450F4E1968}" destId="{BAD90D6E-3CCC-484B-9115-5B45B514E960}" srcOrd="1" destOrd="0" presId="urn:microsoft.com/office/officeart/2005/8/layout/hProcess9"/>
    <dgm:cxn modelId="{40CE069F-C9C0-4EE5-928E-BEF9F88ECC11}" type="presParOf" srcId="{BAD90D6E-3CCC-484B-9115-5B45B514E960}" destId="{195BDB5F-F0C4-41F4-9681-8B6F25CE28C0}" srcOrd="0" destOrd="0" presId="urn:microsoft.com/office/officeart/2005/8/layout/hProcess9"/>
    <dgm:cxn modelId="{29658BFA-1358-48F2-A614-50FC1B86A3DD}" type="presParOf" srcId="{BAD90D6E-3CCC-484B-9115-5B45B514E960}" destId="{5F6EB885-CF19-4968-BFA8-8CF416A1EF4D}" srcOrd="1" destOrd="0" presId="urn:microsoft.com/office/officeart/2005/8/layout/hProcess9"/>
    <dgm:cxn modelId="{73A4A7BB-C7E8-45A6-86F1-9232839B35F6}" type="presParOf" srcId="{BAD90D6E-3CCC-484B-9115-5B45B514E960}" destId="{CFA99F85-F1BA-4168-9127-30CD4A774F34}" srcOrd="2" destOrd="0" presId="urn:microsoft.com/office/officeart/2005/8/layout/hProcess9"/>
    <dgm:cxn modelId="{531853CF-B047-4B5F-A928-449673709E73}" type="presParOf" srcId="{BAD90D6E-3CCC-484B-9115-5B45B514E960}" destId="{71AE4303-02CC-4A87-A1D6-363CCAD003ED}" srcOrd="3" destOrd="0" presId="urn:microsoft.com/office/officeart/2005/8/layout/hProcess9"/>
    <dgm:cxn modelId="{4FDA7AE6-5BB7-4E6A-9478-F5B09EEE00FF}" type="presParOf" srcId="{BAD90D6E-3CCC-484B-9115-5B45B514E960}" destId="{796912A8-0D78-456E-98EC-0491C60EDD3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D32FBC-6E4B-4233-8CA6-15D3E8534B6C}" type="doc">
      <dgm:prSet loTypeId="urn:microsoft.com/office/officeart/2005/8/layout/hierarchy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CE71AC0-1299-4D0F-B329-51B9EA182448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Увольнение / прекращение полномочий по утрате доверия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597FBB5-BB34-45AF-9622-404E3092FF7D}" type="parTrans" cxnId="{01E71D4E-CBD4-4ABD-AD55-E2F14A6EC907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37B3830-7CF3-4EF7-BEE0-9E2223987146}" type="sibTrans" cxnId="{01E71D4E-CBD4-4ABD-AD55-E2F14A6EC907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4DA9080-0883-4A03-A2BE-5632F5B65DBB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Лица, замещающие муниципальные должности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B74239F-D442-45CF-BDBF-88EACF5A1167}" type="parTrans" cxnId="{64BEEE71-EB22-4E80-A23D-85D556CE54F7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D3CBFAB-CC4E-4927-ABA5-ED6BC7CB120A}" type="sibTrans" cxnId="{64BEEE71-EB22-4E80-A23D-85D556CE54F7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7B73C027-1F11-464E-BC3B-A333A42FB5F5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Муниципальные служащие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6CBDECF-96FF-4F68-8686-AF9CA1D9F832}" type="parTrans" cxnId="{95B26399-8424-448C-A4AB-83BC621B329F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6DE5CFE-4D66-4A1D-94AF-9023611EE824}" type="sibTrans" cxnId="{95B26399-8424-448C-A4AB-83BC621B329F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B6E0BE08-9C96-47E0-9668-503351A6DB50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Руководители муниципальных учреждений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10C330F-64AF-4F40-ADD2-D98249D286A2}" type="parTrans" cxnId="{26751774-13E8-475F-B080-59B5820B316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9394B40D-2366-4EA4-9594-A3CE344F0967}" type="sibTrans" cxnId="{26751774-13E8-475F-B080-59B5820B316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455DB71-F269-4BF6-A9B7-2A0C0039B64B}" type="pres">
      <dgm:prSet presAssocID="{05D32FBC-6E4B-4233-8CA6-15D3E8534B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95B56A4-7C0D-4B51-B689-73F83494BF5C}" type="pres">
      <dgm:prSet presAssocID="{1CE71AC0-1299-4D0F-B329-51B9EA182448}" presName="hierRoot1" presStyleCnt="0"/>
      <dgm:spPr/>
    </dgm:pt>
    <dgm:pt modelId="{1A45F9B2-A8CD-4331-87A9-3D35916CB15C}" type="pres">
      <dgm:prSet presAssocID="{1CE71AC0-1299-4D0F-B329-51B9EA182448}" presName="composite" presStyleCnt="0"/>
      <dgm:spPr/>
    </dgm:pt>
    <dgm:pt modelId="{7345B86C-21FF-4AF2-AEE9-EB8A1D884CC3}" type="pres">
      <dgm:prSet presAssocID="{1CE71AC0-1299-4D0F-B329-51B9EA182448}" presName="background" presStyleLbl="node0" presStyleIdx="0" presStyleCnt="1"/>
      <dgm:spPr/>
    </dgm:pt>
    <dgm:pt modelId="{300EA831-7F76-4EFC-9EE1-5F522F788D4B}" type="pres">
      <dgm:prSet presAssocID="{1CE71AC0-1299-4D0F-B329-51B9EA182448}" presName="text" presStyleLbl="fgAcc0" presStyleIdx="0" presStyleCnt="1" custScaleX="427244" custScaleY="314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7F5D5D-4EA0-4E65-BE9D-C7DBB40FEEF1}" type="pres">
      <dgm:prSet presAssocID="{1CE71AC0-1299-4D0F-B329-51B9EA182448}" presName="hierChild2" presStyleCnt="0"/>
      <dgm:spPr/>
    </dgm:pt>
    <dgm:pt modelId="{0E2BC63C-C764-409A-9236-E95A7C3AEB4F}" type="pres">
      <dgm:prSet presAssocID="{FB74239F-D442-45CF-BDBF-88EACF5A1167}" presName="Name10" presStyleLbl="parChTrans1D2" presStyleIdx="0" presStyleCnt="3"/>
      <dgm:spPr/>
      <dgm:t>
        <a:bodyPr/>
        <a:lstStyle/>
        <a:p>
          <a:endParaRPr lang="ru-RU"/>
        </a:p>
      </dgm:t>
    </dgm:pt>
    <dgm:pt modelId="{E0AD1D18-807A-4438-9190-14ABA8D1E217}" type="pres">
      <dgm:prSet presAssocID="{E4DA9080-0883-4A03-A2BE-5632F5B65DBB}" presName="hierRoot2" presStyleCnt="0"/>
      <dgm:spPr/>
    </dgm:pt>
    <dgm:pt modelId="{BED8EAAA-7ACE-4C7D-9718-1578D57C2B46}" type="pres">
      <dgm:prSet presAssocID="{E4DA9080-0883-4A03-A2BE-5632F5B65DBB}" presName="composite2" presStyleCnt="0"/>
      <dgm:spPr/>
    </dgm:pt>
    <dgm:pt modelId="{985EEFF8-B73E-4F02-80C9-B0E1CF4ED5D6}" type="pres">
      <dgm:prSet presAssocID="{E4DA9080-0883-4A03-A2BE-5632F5B65DBB}" presName="background2" presStyleLbl="node2" presStyleIdx="0" presStyleCnt="3"/>
      <dgm:spPr/>
    </dgm:pt>
    <dgm:pt modelId="{21830091-6E48-4268-9BBE-53B0ED97FCA4}" type="pres">
      <dgm:prSet presAssocID="{E4DA9080-0883-4A03-A2BE-5632F5B65DBB}" presName="text2" presStyleLbl="fgAcc2" presStyleIdx="0" presStyleCnt="3" custScaleX="150437" custScaleY="7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53FCD7-89BB-4551-A19E-FE75304B564A}" type="pres">
      <dgm:prSet presAssocID="{E4DA9080-0883-4A03-A2BE-5632F5B65DBB}" presName="hierChild3" presStyleCnt="0"/>
      <dgm:spPr/>
    </dgm:pt>
    <dgm:pt modelId="{82A239D0-EF11-4F42-BBAD-209C7AE5AEAF}" type="pres">
      <dgm:prSet presAssocID="{A6CBDECF-96FF-4F68-8686-AF9CA1D9F832}" presName="Name10" presStyleLbl="parChTrans1D2" presStyleIdx="1" presStyleCnt="3"/>
      <dgm:spPr/>
      <dgm:t>
        <a:bodyPr/>
        <a:lstStyle/>
        <a:p>
          <a:endParaRPr lang="ru-RU"/>
        </a:p>
      </dgm:t>
    </dgm:pt>
    <dgm:pt modelId="{652C5F9F-F450-466E-8622-58E6CDE4FC7B}" type="pres">
      <dgm:prSet presAssocID="{7B73C027-1F11-464E-BC3B-A333A42FB5F5}" presName="hierRoot2" presStyleCnt="0"/>
      <dgm:spPr/>
    </dgm:pt>
    <dgm:pt modelId="{BA90E3C0-4F2B-47FE-9925-B0FFE4C16A35}" type="pres">
      <dgm:prSet presAssocID="{7B73C027-1F11-464E-BC3B-A333A42FB5F5}" presName="composite2" presStyleCnt="0"/>
      <dgm:spPr/>
    </dgm:pt>
    <dgm:pt modelId="{F416C6FE-7193-4BF0-860F-B381DC867118}" type="pres">
      <dgm:prSet presAssocID="{7B73C027-1F11-464E-BC3B-A333A42FB5F5}" presName="background2" presStyleLbl="node2" presStyleIdx="1" presStyleCnt="3"/>
      <dgm:spPr/>
    </dgm:pt>
    <dgm:pt modelId="{9156F4F0-A888-4FC5-98B4-6E66118D9AA0}" type="pres">
      <dgm:prSet presAssocID="{7B73C027-1F11-464E-BC3B-A333A42FB5F5}" presName="text2" presStyleLbl="fgAcc2" presStyleIdx="1" presStyleCnt="3" custScaleX="150437" custScaleY="7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36FE27-48D7-4069-94F0-C2DB45452E06}" type="pres">
      <dgm:prSet presAssocID="{7B73C027-1F11-464E-BC3B-A333A42FB5F5}" presName="hierChild3" presStyleCnt="0"/>
      <dgm:spPr/>
    </dgm:pt>
    <dgm:pt modelId="{44435A0F-8D50-4C74-A8D7-2E676DDD7BF3}" type="pres">
      <dgm:prSet presAssocID="{D10C330F-64AF-4F40-ADD2-D98249D286A2}" presName="Name10" presStyleLbl="parChTrans1D2" presStyleIdx="2" presStyleCnt="3"/>
      <dgm:spPr/>
      <dgm:t>
        <a:bodyPr/>
        <a:lstStyle/>
        <a:p>
          <a:endParaRPr lang="ru-RU"/>
        </a:p>
      </dgm:t>
    </dgm:pt>
    <dgm:pt modelId="{B51A80D1-95C7-4D0C-977F-1DB6B7421CA6}" type="pres">
      <dgm:prSet presAssocID="{B6E0BE08-9C96-47E0-9668-503351A6DB50}" presName="hierRoot2" presStyleCnt="0"/>
      <dgm:spPr/>
    </dgm:pt>
    <dgm:pt modelId="{BC9B0C09-B5E3-465E-9302-056D81C6CF7B}" type="pres">
      <dgm:prSet presAssocID="{B6E0BE08-9C96-47E0-9668-503351A6DB50}" presName="composite2" presStyleCnt="0"/>
      <dgm:spPr/>
    </dgm:pt>
    <dgm:pt modelId="{649B3702-5985-4977-8F7F-C0ECB97CBF2D}" type="pres">
      <dgm:prSet presAssocID="{B6E0BE08-9C96-47E0-9668-503351A6DB50}" presName="background2" presStyleLbl="node2" presStyleIdx="2" presStyleCnt="3"/>
      <dgm:spPr/>
    </dgm:pt>
    <dgm:pt modelId="{D9177C48-15DA-49E4-8275-31F4934525C7}" type="pres">
      <dgm:prSet presAssocID="{B6E0BE08-9C96-47E0-9668-503351A6DB50}" presName="text2" presStyleLbl="fgAcc2" presStyleIdx="2" presStyleCnt="3" custScaleX="150437" custScaleY="7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4BF2B5-BE55-448F-A73A-6E087E1FF5A6}" type="pres">
      <dgm:prSet presAssocID="{B6E0BE08-9C96-47E0-9668-503351A6DB50}" presName="hierChild3" presStyleCnt="0"/>
      <dgm:spPr/>
    </dgm:pt>
  </dgm:ptLst>
  <dgm:cxnLst>
    <dgm:cxn modelId="{A419C66F-6CCF-468B-B38D-CF6FCAB85ADF}" type="presOf" srcId="{1CE71AC0-1299-4D0F-B329-51B9EA182448}" destId="{300EA831-7F76-4EFC-9EE1-5F522F788D4B}" srcOrd="0" destOrd="0" presId="urn:microsoft.com/office/officeart/2005/8/layout/hierarchy1"/>
    <dgm:cxn modelId="{8F27624A-8E51-453B-9939-DB681D75D1CB}" type="presOf" srcId="{A6CBDECF-96FF-4F68-8686-AF9CA1D9F832}" destId="{82A239D0-EF11-4F42-BBAD-209C7AE5AEAF}" srcOrd="0" destOrd="0" presId="urn:microsoft.com/office/officeart/2005/8/layout/hierarchy1"/>
    <dgm:cxn modelId="{A570FEBC-68A8-481B-95BA-D48668106596}" type="presOf" srcId="{7B73C027-1F11-464E-BC3B-A333A42FB5F5}" destId="{9156F4F0-A888-4FC5-98B4-6E66118D9AA0}" srcOrd="0" destOrd="0" presId="urn:microsoft.com/office/officeart/2005/8/layout/hierarchy1"/>
    <dgm:cxn modelId="{FA2D98A1-7E8B-44EF-BC10-27FD13064949}" type="presOf" srcId="{FB74239F-D442-45CF-BDBF-88EACF5A1167}" destId="{0E2BC63C-C764-409A-9236-E95A7C3AEB4F}" srcOrd="0" destOrd="0" presId="urn:microsoft.com/office/officeart/2005/8/layout/hierarchy1"/>
    <dgm:cxn modelId="{26751774-13E8-475F-B080-59B5820B3165}" srcId="{1CE71AC0-1299-4D0F-B329-51B9EA182448}" destId="{B6E0BE08-9C96-47E0-9668-503351A6DB50}" srcOrd="2" destOrd="0" parTransId="{D10C330F-64AF-4F40-ADD2-D98249D286A2}" sibTransId="{9394B40D-2366-4EA4-9594-A3CE344F0967}"/>
    <dgm:cxn modelId="{77DB7826-BBA0-4B82-A454-8FECDFF736CF}" type="presOf" srcId="{B6E0BE08-9C96-47E0-9668-503351A6DB50}" destId="{D9177C48-15DA-49E4-8275-31F4934525C7}" srcOrd="0" destOrd="0" presId="urn:microsoft.com/office/officeart/2005/8/layout/hierarchy1"/>
    <dgm:cxn modelId="{49772F61-A934-4B55-9A8D-2059F8B78C9B}" type="presOf" srcId="{05D32FBC-6E4B-4233-8CA6-15D3E8534B6C}" destId="{0455DB71-F269-4BF6-A9B7-2A0C0039B64B}" srcOrd="0" destOrd="0" presId="urn:microsoft.com/office/officeart/2005/8/layout/hierarchy1"/>
    <dgm:cxn modelId="{64BEEE71-EB22-4E80-A23D-85D556CE54F7}" srcId="{1CE71AC0-1299-4D0F-B329-51B9EA182448}" destId="{E4DA9080-0883-4A03-A2BE-5632F5B65DBB}" srcOrd="0" destOrd="0" parTransId="{FB74239F-D442-45CF-BDBF-88EACF5A1167}" sibTransId="{ED3CBFAB-CC4E-4927-ABA5-ED6BC7CB120A}"/>
    <dgm:cxn modelId="{450D2DEC-A908-495B-B7CD-839D5A6AE031}" type="presOf" srcId="{D10C330F-64AF-4F40-ADD2-D98249D286A2}" destId="{44435A0F-8D50-4C74-A8D7-2E676DDD7BF3}" srcOrd="0" destOrd="0" presId="urn:microsoft.com/office/officeart/2005/8/layout/hierarchy1"/>
    <dgm:cxn modelId="{01E71D4E-CBD4-4ABD-AD55-E2F14A6EC907}" srcId="{05D32FBC-6E4B-4233-8CA6-15D3E8534B6C}" destId="{1CE71AC0-1299-4D0F-B329-51B9EA182448}" srcOrd="0" destOrd="0" parTransId="{1597FBB5-BB34-45AF-9622-404E3092FF7D}" sibTransId="{F37B3830-7CF3-4EF7-BEE0-9E2223987146}"/>
    <dgm:cxn modelId="{EBF70953-2487-46CB-A558-631520AF1FFD}" type="presOf" srcId="{E4DA9080-0883-4A03-A2BE-5632F5B65DBB}" destId="{21830091-6E48-4268-9BBE-53B0ED97FCA4}" srcOrd="0" destOrd="0" presId="urn:microsoft.com/office/officeart/2005/8/layout/hierarchy1"/>
    <dgm:cxn modelId="{95B26399-8424-448C-A4AB-83BC621B329F}" srcId="{1CE71AC0-1299-4D0F-B329-51B9EA182448}" destId="{7B73C027-1F11-464E-BC3B-A333A42FB5F5}" srcOrd="1" destOrd="0" parTransId="{A6CBDECF-96FF-4F68-8686-AF9CA1D9F832}" sibTransId="{26DE5CFE-4D66-4A1D-94AF-9023611EE824}"/>
    <dgm:cxn modelId="{EF3BC77C-1881-4FC4-B8F5-79EEEB03D379}" type="presParOf" srcId="{0455DB71-F269-4BF6-A9B7-2A0C0039B64B}" destId="{795B56A4-7C0D-4B51-B689-73F83494BF5C}" srcOrd="0" destOrd="0" presId="urn:microsoft.com/office/officeart/2005/8/layout/hierarchy1"/>
    <dgm:cxn modelId="{13363F29-5AB1-4523-810F-E7B127163622}" type="presParOf" srcId="{795B56A4-7C0D-4B51-B689-73F83494BF5C}" destId="{1A45F9B2-A8CD-4331-87A9-3D35916CB15C}" srcOrd="0" destOrd="0" presId="urn:microsoft.com/office/officeart/2005/8/layout/hierarchy1"/>
    <dgm:cxn modelId="{188734A3-1B2E-4533-85AF-B57AC6BCF258}" type="presParOf" srcId="{1A45F9B2-A8CD-4331-87A9-3D35916CB15C}" destId="{7345B86C-21FF-4AF2-AEE9-EB8A1D884CC3}" srcOrd="0" destOrd="0" presId="urn:microsoft.com/office/officeart/2005/8/layout/hierarchy1"/>
    <dgm:cxn modelId="{E93B756D-14DB-4E48-B944-3CC3B37FF32C}" type="presParOf" srcId="{1A45F9B2-A8CD-4331-87A9-3D35916CB15C}" destId="{300EA831-7F76-4EFC-9EE1-5F522F788D4B}" srcOrd="1" destOrd="0" presId="urn:microsoft.com/office/officeart/2005/8/layout/hierarchy1"/>
    <dgm:cxn modelId="{FEEA6213-CACB-40C3-8498-33AA8F270FED}" type="presParOf" srcId="{795B56A4-7C0D-4B51-B689-73F83494BF5C}" destId="{937F5D5D-4EA0-4E65-BE9D-C7DBB40FEEF1}" srcOrd="1" destOrd="0" presId="urn:microsoft.com/office/officeart/2005/8/layout/hierarchy1"/>
    <dgm:cxn modelId="{7F4292A0-294C-4544-A64A-2E714F5504D5}" type="presParOf" srcId="{937F5D5D-4EA0-4E65-BE9D-C7DBB40FEEF1}" destId="{0E2BC63C-C764-409A-9236-E95A7C3AEB4F}" srcOrd="0" destOrd="0" presId="urn:microsoft.com/office/officeart/2005/8/layout/hierarchy1"/>
    <dgm:cxn modelId="{F0B13ACE-3884-401C-A75A-2A117EAA7F14}" type="presParOf" srcId="{937F5D5D-4EA0-4E65-BE9D-C7DBB40FEEF1}" destId="{E0AD1D18-807A-4438-9190-14ABA8D1E217}" srcOrd="1" destOrd="0" presId="urn:microsoft.com/office/officeart/2005/8/layout/hierarchy1"/>
    <dgm:cxn modelId="{2833F42D-289A-4552-A411-920F593FDB10}" type="presParOf" srcId="{E0AD1D18-807A-4438-9190-14ABA8D1E217}" destId="{BED8EAAA-7ACE-4C7D-9718-1578D57C2B46}" srcOrd="0" destOrd="0" presId="urn:microsoft.com/office/officeart/2005/8/layout/hierarchy1"/>
    <dgm:cxn modelId="{0744CA51-FE50-4E67-89FE-AF53318B6D93}" type="presParOf" srcId="{BED8EAAA-7ACE-4C7D-9718-1578D57C2B46}" destId="{985EEFF8-B73E-4F02-80C9-B0E1CF4ED5D6}" srcOrd="0" destOrd="0" presId="urn:microsoft.com/office/officeart/2005/8/layout/hierarchy1"/>
    <dgm:cxn modelId="{755FCBB8-90E7-4BE2-93B2-D46E846E995C}" type="presParOf" srcId="{BED8EAAA-7ACE-4C7D-9718-1578D57C2B46}" destId="{21830091-6E48-4268-9BBE-53B0ED97FCA4}" srcOrd="1" destOrd="0" presId="urn:microsoft.com/office/officeart/2005/8/layout/hierarchy1"/>
    <dgm:cxn modelId="{743F3378-705E-4365-B3A3-8FD8EFC244A2}" type="presParOf" srcId="{E0AD1D18-807A-4438-9190-14ABA8D1E217}" destId="{7953FCD7-89BB-4551-A19E-FE75304B564A}" srcOrd="1" destOrd="0" presId="urn:microsoft.com/office/officeart/2005/8/layout/hierarchy1"/>
    <dgm:cxn modelId="{10F28D8E-E254-4F2D-8EF5-7958B1DDE3E7}" type="presParOf" srcId="{937F5D5D-4EA0-4E65-BE9D-C7DBB40FEEF1}" destId="{82A239D0-EF11-4F42-BBAD-209C7AE5AEAF}" srcOrd="2" destOrd="0" presId="urn:microsoft.com/office/officeart/2005/8/layout/hierarchy1"/>
    <dgm:cxn modelId="{610C43B9-BB82-4D8D-A73D-57B6649C2370}" type="presParOf" srcId="{937F5D5D-4EA0-4E65-BE9D-C7DBB40FEEF1}" destId="{652C5F9F-F450-466E-8622-58E6CDE4FC7B}" srcOrd="3" destOrd="0" presId="urn:microsoft.com/office/officeart/2005/8/layout/hierarchy1"/>
    <dgm:cxn modelId="{0EC0E181-87D3-43F8-873D-D0E8D543C660}" type="presParOf" srcId="{652C5F9F-F450-466E-8622-58E6CDE4FC7B}" destId="{BA90E3C0-4F2B-47FE-9925-B0FFE4C16A35}" srcOrd="0" destOrd="0" presId="urn:microsoft.com/office/officeart/2005/8/layout/hierarchy1"/>
    <dgm:cxn modelId="{3DFE8C1E-E8FB-44D1-A89F-4750748356E1}" type="presParOf" srcId="{BA90E3C0-4F2B-47FE-9925-B0FFE4C16A35}" destId="{F416C6FE-7193-4BF0-860F-B381DC867118}" srcOrd="0" destOrd="0" presId="urn:microsoft.com/office/officeart/2005/8/layout/hierarchy1"/>
    <dgm:cxn modelId="{85246AEB-7FC8-4E1D-9C71-6F91CBD07B21}" type="presParOf" srcId="{BA90E3C0-4F2B-47FE-9925-B0FFE4C16A35}" destId="{9156F4F0-A888-4FC5-98B4-6E66118D9AA0}" srcOrd="1" destOrd="0" presId="urn:microsoft.com/office/officeart/2005/8/layout/hierarchy1"/>
    <dgm:cxn modelId="{DBDE4EE3-6C3A-4A06-8474-19B97995B287}" type="presParOf" srcId="{652C5F9F-F450-466E-8622-58E6CDE4FC7B}" destId="{E536FE27-48D7-4069-94F0-C2DB45452E06}" srcOrd="1" destOrd="0" presId="urn:microsoft.com/office/officeart/2005/8/layout/hierarchy1"/>
    <dgm:cxn modelId="{4DA79DAD-2AC6-4851-BDC9-7918D6F8A102}" type="presParOf" srcId="{937F5D5D-4EA0-4E65-BE9D-C7DBB40FEEF1}" destId="{44435A0F-8D50-4C74-A8D7-2E676DDD7BF3}" srcOrd="4" destOrd="0" presId="urn:microsoft.com/office/officeart/2005/8/layout/hierarchy1"/>
    <dgm:cxn modelId="{7E70962D-2B6B-4D32-A16F-847FB214BAAD}" type="presParOf" srcId="{937F5D5D-4EA0-4E65-BE9D-C7DBB40FEEF1}" destId="{B51A80D1-95C7-4D0C-977F-1DB6B7421CA6}" srcOrd="5" destOrd="0" presId="urn:microsoft.com/office/officeart/2005/8/layout/hierarchy1"/>
    <dgm:cxn modelId="{B6EE4167-9F57-4572-BDC2-E09534ECBF13}" type="presParOf" srcId="{B51A80D1-95C7-4D0C-977F-1DB6B7421CA6}" destId="{BC9B0C09-B5E3-465E-9302-056D81C6CF7B}" srcOrd="0" destOrd="0" presId="urn:microsoft.com/office/officeart/2005/8/layout/hierarchy1"/>
    <dgm:cxn modelId="{53D8FB55-747D-4AC3-9AED-63DF96E6B406}" type="presParOf" srcId="{BC9B0C09-B5E3-465E-9302-056D81C6CF7B}" destId="{649B3702-5985-4977-8F7F-C0ECB97CBF2D}" srcOrd="0" destOrd="0" presId="urn:microsoft.com/office/officeart/2005/8/layout/hierarchy1"/>
    <dgm:cxn modelId="{7E45B5D7-80A8-4FAA-BB5E-28120E13C763}" type="presParOf" srcId="{BC9B0C09-B5E3-465E-9302-056D81C6CF7B}" destId="{D9177C48-15DA-49E4-8275-31F4934525C7}" srcOrd="1" destOrd="0" presId="urn:microsoft.com/office/officeart/2005/8/layout/hierarchy1"/>
    <dgm:cxn modelId="{741D8BBC-AD83-48B7-9E1F-EDBB79EC88B3}" type="presParOf" srcId="{B51A80D1-95C7-4D0C-977F-1DB6B7421CA6}" destId="{FC4BF2B5-BE55-448F-A73A-6E087E1FF5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354BB2-F7B7-4BB1-A9D1-81CB4F562B7B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E05697F-3F9B-4FB6-9F16-C991E6300F5D}">
      <dgm:prSet phldrT="[Текст]" custT="1"/>
      <dgm:spPr/>
      <dgm:t>
        <a:bodyPr/>
        <a:lstStyle/>
        <a:p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Бывший муниципальный служащий                                                   </a:t>
          </a:r>
          <a:r>
            <a:rPr lang="ru-RU" sz="1800" b="0" u="none" dirty="0" smtClean="0">
              <a:latin typeface="Times New Roman" pitchFamily="18" charset="0"/>
              <a:cs typeface="Times New Roman" pitchFamily="18" charset="0"/>
            </a:rPr>
            <a:t>(из перечня коррупционно опасных должностей) </a:t>
          </a:r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ОБЯЗАН</a:t>
          </a:r>
          <a:endParaRPr lang="ru-RU" sz="1800" b="1" u="none" dirty="0">
            <a:latin typeface="Times New Roman" pitchFamily="18" charset="0"/>
            <a:cs typeface="Times New Roman" pitchFamily="18" charset="0"/>
          </a:endParaRPr>
        </a:p>
      </dgm:t>
    </dgm:pt>
    <dgm:pt modelId="{1B2ABE34-126B-488B-97E6-B79056D0683A}" type="parTrans" cxnId="{750D46BB-2EED-4A31-94F7-173644A246C2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DA8AB09D-4B89-4A74-9BF2-12965FFEE9C5}" type="sibTrans" cxnId="{750D46BB-2EED-4A31-94F7-173644A246C2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9ED7C3F0-A018-4DCB-A8EC-66095F1453BE}">
      <dgm:prSet phldrT="[Текст]" custT="1"/>
      <dgm:spPr/>
      <dgm:t>
        <a:bodyPr/>
        <a:lstStyle/>
        <a:p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в течении 2х лет </a:t>
          </a:r>
          <a:r>
            <a:rPr lang="ru-RU" sz="1800" b="0" u="none" dirty="0" smtClean="0">
              <a:latin typeface="Times New Roman" pitchFamily="18" charset="0"/>
              <a:cs typeface="Times New Roman" pitchFamily="18" charset="0"/>
            </a:rPr>
            <a:t>после увольнения со службы</a:t>
          </a:r>
          <a:endParaRPr lang="ru-RU" sz="1800" b="0" u="none" dirty="0">
            <a:latin typeface="Times New Roman" pitchFamily="18" charset="0"/>
            <a:cs typeface="Times New Roman" pitchFamily="18" charset="0"/>
          </a:endParaRPr>
        </a:p>
      </dgm:t>
    </dgm:pt>
    <dgm:pt modelId="{323C8787-3B2D-4867-87CF-9357C9AC834F}" type="parTrans" cxnId="{C88506C5-5235-42C6-80FF-5A13C03BFF25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E265BF9E-1126-4833-BF29-CB5AEAE77FBC}" type="sibTrans" cxnId="{C88506C5-5235-42C6-80FF-5A13C03BFF25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FB468AB4-5BA7-495E-A73C-91B750D9D763}">
      <dgm:prSet phldrT="[Текст]" custT="1"/>
      <dgm:spPr/>
      <dgm:t>
        <a:bodyPr/>
        <a:lstStyle/>
        <a:p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при заключении трудового договора или выполнении работы </a:t>
          </a:r>
          <a:r>
            <a:rPr lang="ru-RU" sz="1800" b="0" u="none" dirty="0" smtClean="0">
              <a:latin typeface="Times New Roman" pitchFamily="18" charset="0"/>
              <a:cs typeface="Times New Roman" pitchFamily="18" charset="0"/>
            </a:rPr>
            <a:t>(на условиях гражданско-правового договора) в течение месяца                          </a:t>
          </a:r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стоимостью более 100 тыс.руб.</a:t>
          </a:r>
          <a:endParaRPr lang="ru-RU" sz="1800" b="1" u="none" dirty="0">
            <a:latin typeface="Times New Roman" pitchFamily="18" charset="0"/>
            <a:cs typeface="Times New Roman" pitchFamily="18" charset="0"/>
          </a:endParaRPr>
        </a:p>
      </dgm:t>
    </dgm:pt>
    <dgm:pt modelId="{FCD0C01D-A245-46F5-864F-46B0FCA5B7DA}" type="parTrans" cxnId="{86ECBF18-07BE-42BD-B49F-AD312C8D5D6D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84B0F161-66D4-44F7-AE51-50268C134451}" type="sibTrans" cxnId="{86ECBF18-07BE-42BD-B49F-AD312C8D5D6D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8C35C685-8744-4360-B394-451F0FB55608}">
      <dgm:prSet custT="1"/>
      <dgm:spPr/>
      <dgm:t>
        <a:bodyPr/>
        <a:lstStyle/>
        <a:p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если отдельные функции </a:t>
          </a:r>
          <a:r>
            <a:rPr lang="ru-RU" sz="1800" b="0" u="none" dirty="0" smtClean="0">
              <a:latin typeface="Times New Roman" pitchFamily="18" charset="0"/>
              <a:cs typeface="Times New Roman" pitchFamily="18" charset="0"/>
            </a:rPr>
            <a:t>муниципального (административного) </a:t>
          </a:r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управления данной организацией входили в его должностные </a:t>
          </a:r>
          <a:r>
            <a:rPr lang="ru-RU" sz="1800" b="0" u="none" dirty="0" smtClean="0">
              <a:latin typeface="Times New Roman" pitchFamily="18" charset="0"/>
              <a:cs typeface="Times New Roman" pitchFamily="18" charset="0"/>
            </a:rPr>
            <a:t>(служебные) </a:t>
          </a:r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обязанности </a:t>
          </a:r>
          <a:endParaRPr lang="ru-RU" sz="1800" b="1" u="none" dirty="0">
            <a:latin typeface="Times New Roman" pitchFamily="18" charset="0"/>
            <a:cs typeface="Times New Roman" pitchFamily="18" charset="0"/>
          </a:endParaRPr>
        </a:p>
      </dgm:t>
    </dgm:pt>
    <dgm:pt modelId="{D0805554-99CB-4177-B3D5-D72BA3A260DF}" type="parTrans" cxnId="{205831D6-A96B-427A-8DF5-CDD15976BC55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795B639D-6676-4ED5-837D-7E1C5F1E4C0D}" type="sibTrans" cxnId="{205831D6-A96B-427A-8DF5-CDD15976BC55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1972322B-BC74-4E6A-9037-BC964B23C26B}">
      <dgm:prSet custT="1"/>
      <dgm:spPr/>
      <dgm:t>
        <a:bodyPr/>
        <a:lstStyle/>
        <a:p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подать обращение в комиссию </a:t>
          </a:r>
          <a:r>
            <a:rPr lang="ru-RU" sz="1800" b="0" u="none" dirty="0" smtClean="0">
              <a:latin typeface="Times New Roman" pitchFamily="18" charset="0"/>
              <a:cs typeface="Times New Roman" pitchFamily="18" charset="0"/>
            </a:rPr>
            <a:t>по соблюдению требований к служебному поведению и урегулированию конфликта интересов </a:t>
          </a:r>
          <a:r>
            <a:rPr lang="ru-RU" sz="1800" b="1" u="none" dirty="0" smtClean="0">
              <a:latin typeface="Times New Roman" pitchFamily="18" charset="0"/>
              <a:cs typeface="Times New Roman" pitchFamily="18" charset="0"/>
            </a:rPr>
            <a:t>для получения согласия</a:t>
          </a:r>
          <a:endParaRPr lang="ru-RU" sz="1800" b="1" u="none" dirty="0">
            <a:latin typeface="Times New Roman" pitchFamily="18" charset="0"/>
            <a:cs typeface="Times New Roman" pitchFamily="18" charset="0"/>
          </a:endParaRPr>
        </a:p>
      </dgm:t>
    </dgm:pt>
    <dgm:pt modelId="{4BA620B8-91A3-486A-81A2-D2B51374256F}" type="parTrans" cxnId="{BAAE3191-43F6-491D-8699-6C9899037B1A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FE7C47A7-62D6-4AF6-B573-A66615C46B60}" type="sibTrans" cxnId="{BAAE3191-43F6-491D-8699-6C9899037B1A}">
      <dgm:prSet/>
      <dgm:spPr/>
      <dgm:t>
        <a:bodyPr/>
        <a:lstStyle/>
        <a:p>
          <a:endParaRPr lang="ru-RU" sz="1800" b="0" u="none">
            <a:latin typeface="Times New Roman" pitchFamily="18" charset="0"/>
            <a:cs typeface="Times New Roman" pitchFamily="18" charset="0"/>
          </a:endParaRPr>
        </a:p>
      </dgm:t>
    </dgm:pt>
    <dgm:pt modelId="{182D968B-A533-40F4-BD1C-0FAA68BB8221}" type="pres">
      <dgm:prSet presAssocID="{49354BB2-F7B7-4BB1-A9D1-81CB4F562B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6D850A-7F6E-4C81-95D4-AE9FB579F2D3}" type="pres">
      <dgm:prSet presAssocID="{1972322B-BC74-4E6A-9037-BC964B23C26B}" presName="boxAndChildren" presStyleCnt="0"/>
      <dgm:spPr/>
    </dgm:pt>
    <dgm:pt modelId="{5EAC33AD-1CF9-424F-A5F6-306CA0E24AA4}" type="pres">
      <dgm:prSet presAssocID="{1972322B-BC74-4E6A-9037-BC964B23C26B}" presName="parentTextBox" presStyleLbl="node1" presStyleIdx="0" presStyleCnt="5"/>
      <dgm:spPr/>
      <dgm:t>
        <a:bodyPr/>
        <a:lstStyle/>
        <a:p>
          <a:endParaRPr lang="ru-RU"/>
        </a:p>
      </dgm:t>
    </dgm:pt>
    <dgm:pt modelId="{3F7B0ECB-9172-448B-890B-3D0E6F0C2C7E}" type="pres">
      <dgm:prSet presAssocID="{795B639D-6676-4ED5-837D-7E1C5F1E4C0D}" presName="sp" presStyleCnt="0"/>
      <dgm:spPr/>
    </dgm:pt>
    <dgm:pt modelId="{C701AE9C-8E06-4191-8D59-AB20B0D8C527}" type="pres">
      <dgm:prSet presAssocID="{8C35C685-8744-4360-B394-451F0FB55608}" presName="arrowAndChildren" presStyleCnt="0"/>
      <dgm:spPr/>
    </dgm:pt>
    <dgm:pt modelId="{64FB52CC-509D-4C6B-A74B-FD1CE1C9989E}" type="pres">
      <dgm:prSet presAssocID="{8C35C685-8744-4360-B394-451F0FB55608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0E9F1766-F5B4-4CEE-92A0-CB1A59D3339B}" type="pres">
      <dgm:prSet presAssocID="{84B0F161-66D4-44F7-AE51-50268C134451}" presName="sp" presStyleCnt="0"/>
      <dgm:spPr/>
    </dgm:pt>
    <dgm:pt modelId="{E7EC51B9-BB59-48A4-926E-53BD34967010}" type="pres">
      <dgm:prSet presAssocID="{FB468AB4-5BA7-495E-A73C-91B750D9D763}" presName="arrowAndChildren" presStyleCnt="0"/>
      <dgm:spPr/>
    </dgm:pt>
    <dgm:pt modelId="{19105854-41DA-4BFC-B0D0-143DB2E14513}" type="pres">
      <dgm:prSet presAssocID="{FB468AB4-5BA7-495E-A73C-91B750D9D763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D988681E-13DE-47F7-B5CC-9AA3E0A6D803}" type="pres">
      <dgm:prSet presAssocID="{E265BF9E-1126-4833-BF29-CB5AEAE77FBC}" presName="sp" presStyleCnt="0"/>
      <dgm:spPr/>
    </dgm:pt>
    <dgm:pt modelId="{0A76C1CF-BDD3-4620-8B43-7AFAC5AC9977}" type="pres">
      <dgm:prSet presAssocID="{9ED7C3F0-A018-4DCB-A8EC-66095F1453BE}" presName="arrowAndChildren" presStyleCnt="0"/>
      <dgm:spPr/>
    </dgm:pt>
    <dgm:pt modelId="{747C2A1C-D60D-430E-AEAD-780DE3B06336}" type="pres">
      <dgm:prSet presAssocID="{9ED7C3F0-A018-4DCB-A8EC-66095F1453BE}" presName="parentTextArrow" presStyleLbl="node1" presStyleIdx="3" presStyleCnt="5" custScaleY="84485"/>
      <dgm:spPr/>
      <dgm:t>
        <a:bodyPr/>
        <a:lstStyle/>
        <a:p>
          <a:endParaRPr lang="ru-RU"/>
        </a:p>
      </dgm:t>
    </dgm:pt>
    <dgm:pt modelId="{21AB2E4C-C22A-4FA2-8195-EB332A32617D}" type="pres">
      <dgm:prSet presAssocID="{DA8AB09D-4B89-4A74-9BF2-12965FFEE9C5}" presName="sp" presStyleCnt="0"/>
      <dgm:spPr/>
    </dgm:pt>
    <dgm:pt modelId="{07DD0846-A451-45C5-B56C-AD358A19D760}" type="pres">
      <dgm:prSet presAssocID="{7E05697F-3F9B-4FB6-9F16-C991E6300F5D}" presName="arrowAndChildren" presStyleCnt="0"/>
      <dgm:spPr/>
    </dgm:pt>
    <dgm:pt modelId="{8B827AAC-0088-4878-8005-217911A3F585}" type="pres">
      <dgm:prSet presAssocID="{7E05697F-3F9B-4FB6-9F16-C991E6300F5D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7C25643E-0211-4C4F-868C-847F3D3DF283}" type="presOf" srcId="{9ED7C3F0-A018-4DCB-A8EC-66095F1453BE}" destId="{747C2A1C-D60D-430E-AEAD-780DE3B06336}" srcOrd="0" destOrd="0" presId="urn:microsoft.com/office/officeart/2005/8/layout/process4"/>
    <dgm:cxn modelId="{40FC149A-0B53-4B79-AEE6-9554628727B0}" type="presOf" srcId="{FB468AB4-5BA7-495E-A73C-91B750D9D763}" destId="{19105854-41DA-4BFC-B0D0-143DB2E14513}" srcOrd="0" destOrd="0" presId="urn:microsoft.com/office/officeart/2005/8/layout/process4"/>
    <dgm:cxn modelId="{2DB413F8-EFB2-42D6-B81C-66577C31EB1D}" type="presOf" srcId="{7E05697F-3F9B-4FB6-9F16-C991E6300F5D}" destId="{8B827AAC-0088-4878-8005-217911A3F585}" srcOrd="0" destOrd="0" presId="urn:microsoft.com/office/officeart/2005/8/layout/process4"/>
    <dgm:cxn modelId="{C88506C5-5235-42C6-80FF-5A13C03BFF25}" srcId="{49354BB2-F7B7-4BB1-A9D1-81CB4F562B7B}" destId="{9ED7C3F0-A018-4DCB-A8EC-66095F1453BE}" srcOrd="1" destOrd="0" parTransId="{323C8787-3B2D-4867-87CF-9357C9AC834F}" sibTransId="{E265BF9E-1126-4833-BF29-CB5AEAE77FBC}"/>
    <dgm:cxn modelId="{750D46BB-2EED-4A31-94F7-173644A246C2}" srcId="{49354BB2-F7B7-4BB1-A9D1-81CB4F562B7B}" destId="{7E05697F-3F9B-4FB6-9F16-C991E6300F5D}" srcOrd="0" destOrd="0" parTransId="{1B2ABE34-126B-488B-97E6-B79056D0683A}" sibTransId="{DA8AB09D-4B89-4A74-9BF2-12965FFEE9C5}"/>
    <dgm:cxn modelId="{E4997285-7948-45A9-9633-24C10C0A4E33}" type="presOf" srcId="{1972322B-BC74-4E6A-9037-BC964B23C26B}" destId="{5EAC33AD-1CF9-424F-A5F6-306CA0E24AA4}" srcOrd="0" destOrd="0" presId="urn:microsoft.com/office/officeart/2005/8/layout/process4"/>
    <dgm:cxn modelId="{BAAE3191-43F6-491D-8699-6C9899037B1A}" srcId="{49354BB2-F7B7-4BB1-A9D1-81CB4F562B7B}" destId="{1972322B-BC74-4E6A-9037-BC964B23C26B}" srcOrd="4" destOrd="0" parTransId="{4BA620B8-91A3-486A-81A2-D2B51374256F}" sibTransId="{FE7C47A7-62D6-4AF6-B573-A66615C46B60}"/>
    <dgm:cxn modelId="{86ECBF18-07BE-42BD-B49F-AD312C8D5D6D}" srcId="{49354BB2-F7B7-4BB1-A9D1-81CB4F562B7B}" destId="{FB468AB4-5BA7-495E-A73C-91B750D9D763}" srcOrd="2" destOrd="0" parTransId="{FCD0C01D-A245-46F5-864F-46B0FCA5B7DA}" sibTransId="{84B0F161-66D4-44F7-AE51-50268C134451}"/>
    <dgm:cxn modelId="{06BD12DB-A879-4BE3-8BE2-13B53DE2D848}" type="presOf" srcId="{8C35C685-8744-4360-B394-451F0FB55608}" destId="{64FB52CC-509D-4C6B-A74B-FD1CE1C9989E}" srcOrd="0" destOrd="0" presId="urn:microsoft.com/office/officeart/2005/8/layout/process4"/>
    <dgm:cxn modelId="{CB09472D-8B2B-41ED-832C-5C6F7F78D6C0}" type="presOf" srcId="{49354BB2-F7B7-4BB1-A9D1-81CB4F562B7B}" destId="{182D968B-A533-40F4-BD1C-0FAA68BB8221}" srcOrd="0" destOrd="0" presId="urn:microsoft.com/office/officeart/2005/8/layout/process4"/>
    <dgm:cxn modelId="{205831D6-A96B-427A-8DF5-CDD15976BC55}" srcId="{49354BB2-F7B7-4BB1-A9D1-81CB4F562B7B}" destId="{8C35C685-8744-4360-B394-451F0FB55608}" srcOrd="3" destOrd="0" parTransId="{D0805554-99CB-4177-B3D5-D72BA3A260DF}" sibTransId="{795B639D-6676-4ED5-837D-7E1C5F1E4C0D}"/>
    <dgm:cxn modelId="{A7A64B3E-6753-4FEB-BD96-EA8A821EED1A}" type="presParOf" srcId="{182D968B-A533-40F4-BD1C-0FAA68BB8221}" destId="{826D850A-7F6E-4C81-95D4-AE9FB579F2D3}" srcOrd="0" destOrd="0" presId="urn:microsoft.com/office/officeart/2005/8/layout/process4"/>
    <dgm:cxn modelId="{06A8D9CF-AE36-4B7F-9188-C0FACFBA3CDE}" type="presParOf" srcId="{826D850A-7F6E-4C81-95D4-AE9FB579F2D3}" destId="{5EAC33AD-1CF9-424F-A5F6-306CA0E24AA4}" srcOrd="0" destOrd="0" presId="urn:microsoft.com/office/officeart/2005/8/layout/process4"/>
    <dgm:cxn modelId="{5FD3FC93-5BD8-4E03-AA7E-6BBCA9C784BA}" type="presParOf" srcId="{182D968B-A533-40F4-BD1C-0FAA68BB8221}" destId="{3F7B0ECB-9172-448B-890B-3D0E6F0C2C7E}" srcOrd="1" destOrd="0" presId="urn:microsoft.com/office/officeart/2005/8/layout/process4"/>
    <dgm:cxn modelId="{533C011A-996F-4A7E-A169-98A3A26EDE89}" type="presParOf" srcId="{182D968B-A533-40F4-BD1C-0FAA68BB8221}" destId="{C701AE9C-8E06-4191-8D59-AB20B0D8C527}" srcOrd="2" destOrd="0" presId="urn:microsoft.com/office/officeart/2005/8/layout/process4"/>
    <dgm:cxn modelId="{66900DFD-5F7F-4AFF-9769-385C728A863D}" type="presParOf" srcId="{C701AE9C-8E06-4191-8D59-AB20B0D8C527}" destId="{64FB52CC-509D-4C6B-A74B-FD1CE1C9989E}" srcOrd="0" destOrd="0" presId="urn:microsoft.com/office/officeart/2005/8/layout/process4"/>
    <dgm:cxn modelId="{54616399-19EE-4CE9-8729-C97C06783030}" type="presParOf" srcId="{182D968B-A533-40F4-BD1C-0FAA68BB8221}" destId="{0E9F1766-F5B4-4CEE-92A0-CB1A59D3339B}" srcOrd="3" destOrd="0" presId="urn:microsoft.com/office/officeart/2005/8/layout/process4"/>
    <dgm:cxn modelId="{188F2802-A0E5-4295-977C-15793CAC64DD}" type="presParOf" srcId="{182D968B-A533-40F4-BD1C-0FAA68BB8221}" destId="{E7EC51B9-BB59-48A4-926E-53BD34967010}" srcOrd="4" destOrd="0" presId="urn:microsoft.com/office/officeart/2005/8/layout/process4"/>
    <dgm:cxn modelId="{79127CC5-FCBD-4471-9CEA-FDE2CFC85215}" type="presParOf" srcId="{E7EC51B9-BB59-48A4-926E-53BD34967010}" destId="{19105854-41DA-4BFC-B0D0-143DB2E14513}" srcOrd="0" destOrd="0" presId="urn:microsoft.com/office/officeart/2005/8/layout/process4"/>
    <dgm:cxn modelId="{B0795045-ABA5-4B81-B9D1-87ABCE026846}" type="presParOf" srcId="{182D968B-A533-40F4-BD1C-0FAA68BB8221}" destId="{D988681E-13DE-47F7-B5CC-9AA3E0A6D803}" srcOrd="5" destOrd="0" presId="urn:microsoft.com/office/officeart/2005/8/layout/process4"/>
    <dgm:cxn modelId="{212A6767-B28B-493B-9441-5339F75FD406}" type="presParOf" srcId="{182D968B-A533-40F4-BD1C-0FAA68BB8221}" destId="{0A76C1CF-BDD3-4620-8B43-7AFAC5AC9977}" srcOrd="6" destOrd="0" presId="urn:microsoft.com/office/officeart/2005/8/layout/process4"/>
    <dgm:cxn modelId="{F881144A-A800-46C4-A72E-E1EE86FD25C9}" type="presParOf" srcId="{0A76C1CF-BDD3-4620-8B43-7AFAC5AC9977}" destId="{747C2A1C-D60D-430E-AEAD-780DE3B06336}" srcOrd="0" destOrd="0" presId="urn:microsoft.com/office/officeart/2005/8/layout/process4"/>
    <dgm:cxn modelId="{17609EE2-5BC6-4B38-90AA-9A0A8287D0B7}" type="presParOf" srcId="{182D968B-A533-40F4-BD1C-0FAA68BB8221}" destId="{21AB2E4C-C22A-4FA2-8195-EB332A32617D}" srcOrd="7" destOrd="0" presId="urn:microsoft.com/office/officeart/2005/8/layout/process4"/>
    <dgm:cxn modelId="{FEDCD53B-BC69-42E3-B2FD-F8F7815E43C7}" type="presParOf" srcId="{182D968B-A533-40F4-BD1C-0FAA68BB8221}" destId="{07DD0846-A451-45C5-B56C-AD358A19D760}" srcOrd="8" destOrd="0" presId="urn:microsoft.com/office/officeart/2005/8/layout/process4"/>
    <dgm:cxn modelId="{BBD7E4F0-A061-49CF-932E-3A5CBA24614C}" type="presParOf" srcId="{07DD0846-A451-45C5-B56C-AD358A19D760}" destId="{8B827AAC-0088-4878-8005-217911A3F58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6F5B68-7D73-436E-8708-DFF8543A330D}" type="doc">
      <dgm:prSet loTypeId="urn:microsoft.com/office/officeart/2005/8/layout/hierarchy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55EE6C1-6B3C-455F-9D2C-41EC66A68BB4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Функции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муниципального (административного)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управления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                                  в отношении </a:t>
          </a: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организации</a:t>
          </a: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6859C266-5214-4B8E-825D-B629FE7E8189}" type="parTrans" cxnId="{1D90BA2A-9B18-4A9F-A8B5-E6A286FCA01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442DBDE-2FAA-4033-8ED5-0EEEDC252332}" type="sibTrans" cxnId="{1D90BA2A-9B18-4A9F-A8B5-E6A286FCA01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A6BEC922-3545-4CF7-8071-202B5BFD79A8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полномочия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принимать решения по следующим вопросам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AD74D9B-A05B-42F6-AA93-A5255509D8D8}" type="parTrans" cxnId="{A0C2FE8F-1A75-49EC-8C52-3FAFA254AD0F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6FB04213-F9C6-48AA-9395-ABB7814CF5BB}" type="sibTrans" cxnId="{A0C2FE8F-1A75-49EC-8C52-3FAFA254AD0F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2ED46FB-BB8D-40B4-A540-8F23588D383B}">
      <dgm:prSet custT="1"/>
      <dgm:spPr/>
      <dgm:t>
        <a:bodyPr/>
        <a:lstStyle/>
        <a:p>
          <a:r>
            <a:rPr lang="ru-RU" sz="1600" b="0" smtClean="0">
              <a:latin typeface="Times New Roman" pitchFamily="18" charset="0"/>
              <a:cs typeface="Times New Roman" pitchFamily="18" charset="0"/>
            </a:rPr>
            <a:t>кадровым</a:t>
          </a:r>
          <a:endParaRPr lang="ru-RU" sz="1600" b="0">
            <a:latin typeface="Times New Roman" pitchFamily="18" charset="0"/>
            <a:cs typeface="Times New Roman" pitchFamily="18" charset="0"/>
          </a:endParaRPr>
        </a:p>
      </dgm:t>
    </dgm:pt>
    <dgm:pt modelId="{493FF25C-13B2-409B-B604-452E21C7FAEF}" type="parTrans" cxnId="{82205CD1-D894-45BA-9C5B-6A1F30EDF92F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21366DF-7730-4429-A90C-4E9F0BC15F43}" type="sibTrans" cxnId="{82205CD1-D894-45BA-9C5B-6A1F30EDF92F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23396A0-F585-4FE8-A06C-AD2B8DA0BC70}">
      <dgm:prSet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организационно-техническим</a:t>
          </a:r>
          <a:endParaRPr lang="ru-RU" sz="1600" b="0" dirty="0">
            <a:latin typeface="Times New Roman" pitchFamily="18" charset="0"/>
            <a:cs typeface="Times New Roman" pitchFamily="18" charset="0"/>
          </a:endParaRPr>
        </a:p>
      </dgm:t>
    </dgm:pt>
    <dgm:pt modelId="{0D957822-7174-472F-BCF0-4C7CA966B55A}" type="parTrans" cxnId="{97640F9A-A8AD-4E79-9D51-C5394AC20D8C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20BAE5B-5FE4-4815-9435-4D740A36FD07}" type="sibTrans" cxnId="{97640F9A-A8AD-4E79-9D51-C5394AC20D8C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9DD97442-9FB2-48B1-8B2B-DE637AE68CC6}">
      <dgm:prSet custT="1"/>
      <dgm:spPr/>
      <dgm:t>
        <a:bodyPr/>
        <a:lstStyle/>
        <a:p>
          <a:r>
            <a:rPr lang="ru-RU" sz="1600" b="0" smtClean="0">
              <a:latin typeface="Times New Roman" pitchFamily="18" charset="0"/>
              <a:cs typeface="Times New Roman" pitchFamily="18" charset="0"/>
            </a:rPr>
            <a:t>финансовым</a:t>
          </a:r>
          <a:endParaRPr lang="ru-RU" sz="1600" b="0">
            <a:latin typeface="Times New Roman" pitchFamily="18" charset="0"/>
            <a:cs typeface="Times New Roman" pitchFamily="18" charset="0"/>
          </a:endParaRPr>
        </a:p>
      </dgm:t>
    </dgm:pt>
    <dgm:pt modelId="{7CA22058-4EC7-4FA7-933C-5B2833656FA6}" type="parTrans" cxnId="{6ACBBFF6-B10B-4703-A61A-17F14F87910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C3CC160-FDC4-41AD-B1F8-D73F314059E2}" type="sibTrans" cxnId="{6ACBBFF6-B10B-4703-A61A-17F14F87910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AB658D8A-1FF0-4031-B68E-29A2919D6C33}">
      <dgm:prSet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выдачей разрешений (лицензий)</a:t>
          </a:r>
          <a:endParaRPr lang="ru-RU" sz="1600" b="0" dirty="0">
            <a:latin typeface="Times New Roman" pitchFamily="18" charset="0"/>
            <a:cs typeface="Times New Roman" pitchFamily="18" charset="0"/>
          </a:endParaRPr>
        </a:p>
      </dgm:t>
    </dgm:pt>
    <dgm:pt modelId="{19338DEB-E895-47BA-B5F9-775E1F7826FB}" type="parTrans" cxnId="{E62D9402-233A-4BBF-9D2A-585C7FF7916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3865C14-3B32-4EAD-B714-A6241879B0B1}" type="sibTrans" cxnId="{E62D9402-233A-4BBF-9D2A-585C7FF7916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F80636B-B125-47D3-AE75-291CB5FF1D00}">
      <dgm:prSet custT="1"/>
      <dgm:spPr/>
      <dgm:t>
        <a:bodyPr/>
        <a:lstStyle/>
        <a:p>
          <a:r>
            <a:rPr lang="ru-RU" sz="1600" b="0" smtClean="0">
              <a:latin typeface="Times New Roman" pitchFamily="18" charset="0"/>
              <a:cs typeface="Times New Roman" pitchFamily="18" charset="0"/>
            </a:rPr>
            <a:t>материально-техническим</a:t>
          </a:r>
          <a:endParaRPr lang="ru-RU" sz="1600" b="0">
            <a:latin typeface="Times New Roman" pitchFamily="18" charset="0"/>
            <a:cs typeface="Times New Roman" pitchFamily="18" charset="0"/>
          </a:endParaRPr>
        </a:p>
      </dgm:t>
    </dgm:pt>
    <dgm:pt modelId="{30DC4929-9789-4427-B333-62B34199D628}" type="parTrans" cxnId="{F18B0C48-8A54-46FF-9EA7-C0BF18F805E2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8B9E94C-18BF-4357-8FFC-4B4C3C7B1458}" type="sibTrans" cxnId="{F18B0C48-8A54-46FF-9EA7-C0BF18F805E2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802F9A4-F1A3-4BFC-917D-411347D5D254}" type="pres">
      <dgm:prSet presAssocID="{6B6F5B68-7D73-436E-8708-DFF8543A330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E3B5E26-3769-408C-9B74-A341E30DC5D6}" type="pres">
      <dgm:prSet presAssocID="{955EE6C1-6B3C-455F-9D2C-41EC66A68BB4}" presName="hierRoot1" presStyleCnt="0"/>
      <dgm:spPr/>
    </dgm:pt>
    <dgm:pt modelId="{2E935EAC-F500-49C7-866E-F9443F786695}" type="pres">
      <dgm:prSet presAssocID="{955EE6C1-6B3C-455F-9D2C-41EC66A68BB4}" presName="composite" presStyleCnt="0"/>
      <dgm:spPr/>
    </dgm:pt>
    <dgm:pt modelId="{80D5FE43-59AE-4024-B9AA-6B613667F910}" type="pres">
      <dgm:prSet presAssocID="{955EE6C1-6B3C-455F-9D2C-41EC66A68BB4}" presName="background" presStyleLbl="node0" presStyleIdx="0" presStyleCnt="1"/>
      <dgm:spPr/>
    </dgm:pt>
    <dgm:pt modelId="{11E99452-EDDB-4CC4-B1AD-E4DF6C1277CB}" type="pres">
      <dgm:prSet presAssocID="{955EE6C1-6B3C-455F-9D2C-41EC66A68BB4}" presName="text" presStyleLbl="fgAcc0" presStyleIdx="0" presStyleCnt="1" custScaleX="510146" custScaleY="69025" custLinFactNeighborX="-1778" custLinFactNeighborY="-508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BAAE9C-BB0D-441F-B2CC-47352DE89E7B}" type="pres">
      <dgm:prSet presAssocID="{955EE6C1-6B3C-455F-9D2C-41EC66A68BB4}" presName="hierChild2" presStyleCnt="0"/>
      <dgm:spPr/>
    </dgm:pt>
    <dgm:pt modelId="{799AC57C-7F42-43C0-AF63-BB5351E4D61B}" type="pres">
      <dgm:prSet presAssocID="{CAD74D9B-A05B-42F6-AA93-A5255509D8D8}" presName="Name10" presStyleLbl="parChTrans1D2" presStyleIdx="0" presStyleCnt="1"/>
      <dgm:spPr/>
      <dgm:t>
        <a:bodyPr/>
        <a:lstStyle/>
        <a:p>
          <a:endParaRPr lang="ru-RU"/>
        </a:p>
      </dgm:t>
    </dgm:pt>
    <dgm:pt modelId="{CB890C4C-842F-49C9-A805-763830BF9B3B}" type="pres">
      <dgm:prSet presAssocID="{A6BEC922-3545-4CF7-8071-202B5BFD79A8}" presName="hierRoot2" presStyleCnt="0"/>
      <dgm:spPr/>
    </dgm:pt>
    <dgm:pt modelId="{541AABA0-7721-47A0-ACE7-AD8CA35BA57A}" type="pres">
      <dgm:prSet presAssocID="{A6BEC922-3545-4CF7-8071-202B5BFD79A8}" presName="composite2" presStyleCnt="0"/>
      <dgm:spPr/>
    </dgm:pt>
    <dgm:pt modelId="{9C79DB8B-6525-4847-B342-925F4781935C}" type="pres">
      <dgm:prSet presAssocID="{A6BEC922-3545-4CF7-8071-202B5BFD79A8}" presName="background2" presStyleLbl="node2" presStyleIdx="0" presStyleCnt="1"/>
      <dgm:spPr/>
    </dgm:pt>
    <dgm:pt modelId="{B83C64B9-5FC5-427B-82ED-9A53190F36D1}" type="pres">
      <dgm:prSet presAssocID="{A6BEC922-3545-4CF7-8071-202B5BFD79A8}" presName="text2" presStyleLbl="fgAcc2" presStyleIdx="0" presStyleCnt="1" custScaleX="457498" custScaleY="49409" custLinFactNeighborX="-3838" custLinFactNeighborY="-493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755EA1-EE72-45EF-A8D0-9BA94FA9A35D}" type="pres">
      <dgm:prSet presAssocID="{A6BEC922-3545-4CF7-8071-202B5BFD79A8}" presName="hierChild3" presStyleCnt="0"/>
      <dgm:spPr/>
    </dgm:pt>
    <dgm:pt modelId="{1E71B459-738A-4EA9-8FC2-B39CB1705523}" type="pres">
      <dgm:prSet presAssocID="{493FF25C-13B2-409B-B604-452E21C7FAEF}" presName="Name17" presStyleLbl="parChTrans1D3" presStyleIdx="0" presStyleCnt="5"/>
      <dgm:spPr/>
      <dgm:t>
        <a:bodyPr/>
        <a:lstStyle/>
        <a:p>
          <a:endParaRPr lang="ru-RU"/>
        </a:p>
      </dgm:t>
    </dgm:pt>
    <dgm:pt modelId="{B4B7C4F3-7498-41F0-9C14-B52A39B5287A}" type="pres">
      <dgm:prSet presAssocID="{82ED46FB-BB8D-40B4-A540-8F23588D383B}" presName="hierRoot3" presStyleCnt="0"/>
      <dgm:spPr/>
    </dgm:pt>
    <dgm:pt modelId="{3F91529F-2776-4C39-B458-B0C3FEB3C4AB}" type="pres">
      <dgm:prSet presAssocID="{82ED46FB-BB8D-40B4-A540-8F23588D383B}" presName="composite3" presStyleCnt="0"/>
      <dgm:spPr/>
    </dgm:pt>
    <dgm:pt modelId="{02D70982-9E31-462E-89BB-6418409D33AB}" type="pres">
      <dgm:prSet presAssocID="{82ED46FB-BB8D-40B4-A540-8F23588D383B}" presName="background3" presStyleLbl="node3" presStyleIdx="0" presStyleCnt="5"/>
      <dgm:spPr/>
    </dgm:pt>
    <dgm:pt modelId="{C941EF52-AAAF-47FE-828D-22417ECCD330}" type="pres">
      <dgm:prSet presAssocID="{82ED46FB-BB8D-40B4-A540-8F23588D383B}" presName="text3" presStyleLbl="fgAcc3" presStyleIdx="0" presStyleCnt="5" custScaleX="837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A40F84-BD10-4803-B1D2-DAB9C22C95FB}" type="pres">
      <dgm:prSet presAssocID="{82ED46FB-BB8D-40B4-A540-8F23588D383B}" presName="hierChild4" presStyleCnt="0"/>
      <dgm:spPr/>
    </dgm:pt>
    <dgm:pt modelId="{EEDA67BD-FEED-46D3-B009-67EB78FAFC62}" type="pres">
      <dgm:prSet presAssocID="{0D957822-7174-472F-BCF0-4C7CA966B55A}" presName="Name17" presStyleLbl="parChTrans1D3" presStyleIdx="1" presStyleCnt="5"/>
      <dgm:spPr/>
      <dgm:t>
        <a:bodyPr/>
        <a:lstStyle/>
        <a:p>
          <a:endParaRPr lang="ru-RU"/>
        </a:p>
      </dgm:t>
    </dgm:pt>
    <dgm:pt modelId="{EB9727BA-FCBD-4FCC-9CAE-FC51EF6BDBF1}" type="pres">
      <dgm:prSet presAssocID="{323396A0-F585-4FE8-A06C-AD2B8DA0BC70}" presName="hierRoot3" presStyleCnt="0"/>
      <dgm:spPr/>
    </dgm:pt>
    <dgm:pt modelId="{A6E5261D-405D-4E40-BA4D-FE1FA06E7913}" type="pres">
      <dgm:prSet presAssocID="{323396A0-F585-4FE8-A06C-AD2B8DA0BC70}" presName="composite3" presStyleCnt="0"/>
      <dgm:spPr/>
    </dgm:pt>
    <dgm:pt modelId="{6E35059B-3807-406D-9D07-F070C67B1A60}" type="pres">
      <dgm:prSet presAssocID="{323396A0-F585-4FE8-A06C-AD2B8DA0BC70}" presName="background3" presStyleLbl="node3" presStyleIdx="1" presStyleCnt="5"/>
      <dgm:spPr/>
    </dgm:pt>
    <dgm:pt modelId="{2CAA66E6-2BA9-49E9-A158-1CFC6070E854}" type="pres">
      <dgm:prSet presAssocID="{323396A0-F585-4FE8-A06C-AD2B8DA0BC70}" presName="text3" presStyleLbl="fgAcc3" presStyleIdx="1" presStyleCnt="5" custScaleX="1270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4CCEE5-3836-43A2-91FC-87840E726703}" type="pres">
      <dgm:prSet presAssocID="{323396A0-F585-4FE8-A06C-AD2B8DA0BC70}" presName="hierChild4" presStyleCnt="0"/>
      <dgm:spPr/>
    </dgm:pt>
    <dgm:pt modelId="{FD264EBC-BABB-4C92-A6AF-B4BECD7E3B33}" type="pres">
      <dgm:prSet presAssocID="{7CA22058-4EC7-4FA7-933C-5B2833656FA6}" presName="Name17" presStyleLbl="parChTrans1D3" presStyleIdx="2" presStyleCnt="5"/>
      <dgm:spPr/>
      <dgm:t>
        <a:bodyPr/>
        <a:lstStyle/>
        <a:p>
          <a:endParaRPr lang="ru-RU"/>
        </a:p>
      </dgm:t>
    </dgm:pt>
    <dgm:pt modelId="{9AF63FEB-1D7D-48E1-ADCC-C867283092CA}" type="pres">
      <dgm:prSet presAssocID="{9DD97442-9FB2-48B1-8B2B-DE637AE68CC6}" presName="hierRoot3" presStyleCnt="0"/>
      <dgm:spPr/>
    </dgm:pt>
    <dgm:pt modelId="{50EDAE21-B08E-4B85-A7CF-D77D30773E01}" type="pres">
      <dgm:prSet presAssocID="{9DD97442-9FB2-48B1-8B2B-DE637AE68CC6}" presName="composite3" presStyleCnt="0"/>
      <dgm:spPr/>
    </dgm:pt>
    <dgm:pt modelId="{C4592AE3-0329-48BA-A516-C9F2CDD14783}" type="pres">
      <dgm:prSet presAssocID="{9DD97442-9FB2-48B1-8B2B-DE637AE68CC6}" presName="background3" presStyleLbl="node3" presStyleIdx="2" presStyleCnt="5"/>
      <dgm:spPr/>
    </dgm:pt>
    <dgm:pt modelId="{F16E9AE2-DEDF-4A65-8B98-D0D95022E305}" type="pres">
      <dgm:prSet presAssocID="{9DD97442-9FB2-48B1-8B2B-DE637AE68CC6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8E9E-AF61-4AFD-BE12-17B0610BA331}" type="pres">
      <dgm:prSet presAssocID="{9DD97442-9FB2-48B1-8B2B-DE637AE68CC6}" presName="hierChild4" presStyleCnt="0"/>
      <dgm:spPr/>
    </dgm:pt>
    <dgm:pt modelId="{656028EB-8EA2-4048-9FA7-94818F5EBF3A}" type="pres">
      <dgm:prSet presAssocID="{30DC4929-9789-4427-B333-62B34199D628}" presName="Name17" presStyleLbl="parChTrans1D3" presStyleIdx="3" presStyleCnt="5"/>
      <dgm:spPr/>
      <dgm:t>
        <a:bodyPr/>
        <a:lstStyle/>
        <a:p>
          <a:endParaRPr lang="ru-RU"/>
        </a:p>
      </dgm:t>
    </dgm:pt>
    <dgm:pt modelId="{4454FF68-56FE-4FD9-842E-6420F8F026B1}" type="pres">
      <dgm:prSet presAssocID="{4F80636B-B125-47D3-AE75-291CB5FF1D00}" presName="hierRoot3" presStyleCnt="0"/>
      <dgm:spPr/>
    </dgm:pt>
    <dgm:pt modelId="{8455E93F-EA23-49B7-94AC-CFAD9C250B38}" type="pres">
      <dgm:prSet presAssocID="{4F80636B-B125-47D3-AE75-291CB5FF1D00}" presName="composite3" presStyleCnt="0"/>
      <dgm:spPr/>
    </dgm:pt>
    <dgm:pt modelId="{26AF2608-6958-4CA2-9E2C-40F5EB7F3126}" type="pres">
      <dgm:prSet presAssocID="{4F80636B-B125-47D3-AE75-291CB5FF1D00}" presName="background3" presStyleLbl="node3" presStyleIdx="3" presStyleCnt="5"/>
      <dgm:spPr/>
    </dgm:pt>
    <dgm:pt modelId="{F8E46F71-0FA8-4B82-BD7E-3200B7DDF601}" type="pres">
      <dgm:prSet presAssocID="{4F80636B-B125-47D3-AE75-291CB5FF1D00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00B56A-1B7B-438E-8B2E-D52219B64F09}" type="pres">
      <dgm:prSet presAssocID="{4F80636B-B125-47D3-AE75-291CB5FF1D00}" presName="hierChild4" presStyleCnt="0"/>
      <dgm:spPr/>
    </dgm:pt>
    <dgm:pt modelId="{628D299D-8A19-4F8C-8ABD-CF8C6EE4F66A}" type="pres">
      <dgm:prSet presAssocID="{19338DEB-E895-47BA-B5F9-775E1F7826FB}" presName="Name17" presStyleLbl="parChTrans1D3" presStyleIdx="4" presStyleCnt="5"/>
      <dgm:spPr/>
      <dgm:t>
        <a:bodyPr/>
        <a:lstStyle/>
        <a:p>
          <a:endParaRPr lang="ru-RU"/>
        </a:p>
      </dgm:t>
    </dgm:pt>
    <dgm:pt modelId="{C84F1C60-EEFB-44DE-9935-B0C5FD9B406C}" type="pres">
      <dgm:prSet presAssocID="{AB658D8A-1FF0-4031-B68E-29A2919D6C33}" presName="hierRoot3" presStyleCnt="0"/>
      <dgm:spPr/>
    </dgm:pt>
    <dgm:pt modelId="{9FCC2BD9-9253-4EB7-8846-1ACA18F54864}" type="pres">
      <dgm:prSet presAssocID="{AB658D8A-1FF0-4031-B68E-29A2919D6C33}" presName="composite3" presStyleCnt="0"/>
      <dgm:spPr/>
    </dgm:pt>
    <dgm:pt modelId="{BC442DBE-573D-4887-B5A0-1133D4845E11}" type="pres">
      <dgm:prSet presAssocID="{AB658D8A-1FF0-4031-B68E-29A2919D6C33}" presName="background3" presStyleLbl="node3" presStyleIdx="4" presStyleCnt="5"/>
      <dgm:spPr/>
    </dgm:pt>
    <dgm:pt modelId="{D52EA15F-A2FA-4A10-B271-AA6969C2161E}" type="pres">
      <dgm:prSet presAssocID="{AB658D8A-1FF0-4031-B68E-29A2919D6C33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E14BA4-D630-4C3E-9246-E088D2943CC2}" type="pres">
      <dgm:prSet presAssocID="{AB658D8A-1FF0-4031-B68E-29A2919D6C33}" presName="hierChild4" presStyleCnt="0"/>
      <dgm:spPr/>
    </dgm:pt>
  </dgm:ptLst>
  <dgm:cxnLst>
    <dgm:cxn modelId="{6B8BF737-8368-4A49-83AE-EEC972692E2B}" type="presOf" srcId="{4F80636B-B125-47D3-AE75-291CB5FF1D00}" destId="{F8E46F71-0FA8-4B82-BD7E-3200B7DDF601}" srcOrd="0" destOrd="0" presId="urn:microsoft.com/office/officeart/2005/8/layout/hierarchy1"/>
    <dgm:cxn modelId="{97640F9A-A8AD-4E79-9D51-C5394AC20D8C}" srcId="{A6BEC922-3545-4CF7-8071-202B5BFD79A8}" destId="{323396A0-F585-4FE8-A06C-AD2B8DA0BC70}" srcOrd="1" destOrd="0" parTransId="{0D957822-7174-472F-BCF0-4C7CA966B55A}" sibTransId="{420BAE5B-5FE4-4815-9435-4D740A36FD07}"/>
    <dgm:cxn modelId="{F18B0C48-8A54-46FF-9EA7-C0BF18F805E2}" srcId="{A6BEC922-3545-4CF7-8071-202B5BFD79A8}" destId="{4F80636B-B125-47D3-AE75-291CB5FF1D00}" srcOrd="3" destOrd="0" parTransId="{30DC4929-9789-4427-B333-62B34199D628}" sibTransId="{E8B9E94C-18BF-4357-8FFC-4B4C3C7B1458}"/>
    <dgm:cxn modelId="{82205CD1-D894-45BA-9C5B-6A1F30EDF92F}" srcId="{A6BEC922-3545-4CF7-8071-202B5BFD79A8}" destId="{82ED46FB-BB8D-40B4-A540-8F23588D383B}" srcOrd="0" destOrd="0" parTransId="{493FF25C-13B2-409B-B604-452E21C7FAEF}" sibTransId="{D21366DF-7730-4429-A90C-4E9F0BC15F43}"/>
    <dgm:cxn modelId="{A0C2FE8F-1A75-49EC-8C52-3FAFA254AD0F}" srcId="{955EE6C1-6B3C-455F-9D2C-41EC66A68BB4}" destId="{A6BEC922-3545-4CF7-8071-202B5BFD79A8}" srcOrd="0" destOrd="0" parTransId="{CAD74D9B-A05B-42F6-AA93-A5255509D8D8}" sibTransId="{6FB04213-F9C6-48AA-9395-ABB7814CF5BB}"/>
    <dgm:cxn modelId="{20E7DF14-7F16-408D-AF5E-2F9C46720EFC}" type="presOf" srcId="{19338DEB-E895-47BA-B5F9-775E1F7826FB}" destId="{628D299D-8A19-4F8C-8ABD-CF8C6EE4F66A}" srcOrd="0" destOrd="0" presId="urn:microsoft.com/office/officeart/2005/8/layout/hierarchy1"/>
    <dgm:cxn modelId="{1D90BA2A-9B18-4A9F-A8B5-E6A286FCA013}" srcId="{6B6F5B68-7D73-436E-8708-DFF8543A330D}" destId="{955EE6C1-6B3C-455F-9D2C-41EC66A68BB4}" srcOrd="0" destOrd="0" parTransId="{6859C266-5214-4B8E-825D-B629FE7E8189}" sibTransId="{D442DBDE-2FAA-4033-8ED5-0EEEDC252332}"/>
    <dgm:cxn modelId="{264FC066-86F7-4D07-ABEF-5AC978FFE3CD}" type="presOf" srcId="{AB658D8A-1FF0-4031-B68E-29A2919D6C33}" destId="{D52EA15F-A2FA-4A10-B271-AA6969C2161E}" srcOrd="0" destOrd="0" presId="urn:microsoft.com/office/officeart/2005/8/layout/hierarchy1"/>
    <dgm:cxn modelId="{60666470-49AA-40C2-889E-0AF85A7432F2}" type="presOf" srcId="{323396A0-F585-4FE8-A06C-AD2B8DA0BC70}" destId="{2CAA66E6-2BA9-49E9-A158-1CFC6070E854}" srcOrd="0" destOrd="0" presId="urn:microsoft.com/office/officeart/2005/8/layout/hierarchy1"/>
    <dgm:cxn modelId="{6D92C9B6-E170-460F-8745-311DF90DC86B}" type="presOf" srcId="{493FF25C-13B2-409B-B604-452E21C7FAEF}" destId="{1E71B459-738A-4EA9-8FC2-B39CB1705523}" srcOrd="0" destOrd="0" presId="urn:microsoft.com/office/officeart/2005/8/layout/hierarchy1"/>
    <dgm:cxn modelId="{94F81DAE-DDBA-448F-AAB7-04E08890F106}" type="presOf" srcId="{0D957822-7174-472F-BCF0-4C7CA966B55A}" destId="{EEDA67BD-FEED-46D3-B009-67EB78FAFC62}" srcOrd="0" destOrd="0" presId="urn:microsoft.com/office/officeart/2005/8/layout/hierarchy1"/>
    <dgm:cxn modelId="{6ACBBFF6-B10B-4703-A61A-17F14F879105}" srcId="{A6BEC922-3545-4CF7-8071-202B5BFD79A8}" destId="{9DD97442-9FB2-48B1-8B2B-DE637AE68CC6}" srcOrd="2" destOrd="0" parTransId="{7CA22058-4EC7-4FA7-933C-5B2833656FA6}" sibTransId="{2C3CC160-FDC4-41AD-B1F8-D73F314059E2}"/>
    <dgm:cxn modelId="{1F7FEB5A-710A-40C3-BA53-A9E3EE1B76EF}" type="presOf" srcId="{955EE6C1-6B3C-455F-9D2C-41EC66A68BB4}" destId="{11E99452-EDDB-4CC4-B1AD-E4DF6C1277CB}" srcOrd="0" destOrd="0" presId="urn:microsoft.com/office/officeart/2005/8/layout/hierarchy1"/>
    <dgm:cxn modelId="{E62D9402-233A-4BBF-9D2A-585C7FF7916D}" srcId="{A6BEC922-3545-4CF7-8071-202B5BFD79A8}" destId="{AB658D8A-1FF0-4031-B68E-29A2919D6C33}" srcOrd="4" destOrd="0" parTransId="{19338DEB-E895-47BA-B5F9-775E1F7826FB}" sibTransId="{C3865C14-3B32-4EAD-B714-A6241879B0B1}"/>
    <dgm:cxn modelId="{3BFFB6DE-D49D-4B7F-866B-4B135F3CA593}" type="presOf" srcId="{82ED46FB-BB8D-40B4-A540-8F23588D383B}" destId="{C941EF52-AAAF-47FE-828D-22417ECCD330}" srcOrd="0" destOrd="0" presId="urn:microsoft.com/office/officeart/2005/8/layout/hierarchy1"/>
    <dgm:cxn modelId="{F56A7D97-8A3D-4EE9-9898-F0EF49102C31}" type="presOf" srcId="{6B6F5B68-7D73-436E-8708-DFF8543A330D}" destId="{8802F9A4-F1A3-4BFC-917D-411347D5D254}" srcOrd="0" destOrd="0" presId="urn:microsoft.com/office/officeart/2005/8/layout/hierarchy1"/>
    <dgm:cxn modelId="{D836A061-2C5B-4B92-BAA0-E50276F4BABF}" type="presOf" srcId="{9DD97442-9FB2-48B1-8B2B-DE637AE68CC6}" destId="{F16E9AE2-DEDF-4A65-8B98-D0D95022E305}" srcOrd="0" destOrd="0" presId="urn:microsoft.com/office/officeart/2005/8/layout/hierarchy1"/>
    <dgm:cxn modelId="{10BCA727-107F-4237-8899-B90D6BA6AB7D}" type="presOf" srcId="{A6BEC922-3545-4CF7-8071-202B5BFD79A8}" destId="{B83C64B9-5FC5-427B-82ED-9A53190F36D1}" srcOrd="0" destOrd="0" presId="urn:microsoft.com/office/officeart/2005/8/layout/hierarchy1"/>
    <dgm:cxn modelId="{EDB9CAED-3F85-4EED-81AB-B53C6BBA27C5}" type="presOf" srcId="{CAD74D9B-A05B-42F6-AA93-A5255509D8D8}" destId="{799AC57C-7F42-43C0-AF63-BB5351E4D61B}" srcOrd="0" destOrd="0" presId="urn:microsoft.com/office/officeart/2005/8/layout/hierarchy1"/>
    <dgm:cxn modelId="{31ED00A7-7959-42EE-8127-E6C3515A15BE}" type="presOf" srcId="{30DC4929-9789-4427-B333-62B34199D628}" destId="{656028EB-8EA2-4048-9FA7-94818F5EBF3A}" srcOrd="0" destOrd="0" presId="urn:microsoft.com/office/officeart/2005/8/layout/hierarchy1"/>
    <dgm:cxn modelId="{A5E46B85-AE11-4215-B132-83A99DC12945}" type="presOf" srcId="{7CA22058-4EC7-4FA7-933C-5B2833656FA6}" destId="{FD264EBC-BABB-4C92-A6AF-B4BECD7E3B33}" srcOrd="0" destOrd="0" presId="urn:microsoft.com/office/officeart/2005/8/layout/hierarchy1"/>
    <dgm:cxn modelId="{AE1D94D2-0A70-406F-9A51-1388E08D0348}" type="presParOf" srcId="{8802F9A4-F1A3-4BFC-917D-411347D5D254}" destId="{2E3B5E26-3769-408C-9B74-A341E30DC5D6}" srcOrd="0" destOrd="0" presId="urn:microsoft.com/office/officeart/2005/8/layout/hierarchy1"/>
    <dgm:cxn modelId="{0C40B8C7-4067-453E-8E6B-78EFEDB6F153}" type="presParOf" srcId="{2E3B5E26-3769-408C-9B74-A341E30DC5D6}" destId="{2E935EAC-F500-49C7-866E-F9443F786695}" srcOrd="0" destOrd="0" presId="urn:microsoft.com/office/officeart/2005/8/layout/hierarchy1"/>
    <dgm:cxn modelId="{046C9505-A5FF-4F51-9901-34CE5FD61422}" type="presParOf" srcId="{2E935EAC-F500-49C7-866E-F9443F786695}" destId="{80D5FE43-59AE-4024-B9AA-6B613667F910}" srcOrd="0" destOrd="0" presId="urn:microsoft.com/office/officeart/2005/8/layout/hierarchy1"/>
    <dgm:cxn modelId="{3CB78ECA-42F6-49C4-8BA9-BE308C9488B6}" type="presParOf" srcId="{2E935EAC-F500-49C7-866E-F9443F786695}" destId="{11E99452-EDDB-4CC4-B1AD-E4DF6C1277CB}" srcOrd="1" destOrd="0" presId="urn:microsoft.com/office/officeart/2005/8/layout/hierarchy1"/>
    <dgm:cxn modelId="{A92553AD-FA32-4F0C-AA33-05950A96E790}" type="presParOf" srcId="{2E3B5E26-3769-408C-9B74-A341E30DC5D6}" destId="{ABBAAE9C-BB0D-441F-B2CC-47352DE89E7B}" srcOrd="1" destOrd="0" presId="urn:microsoft.com/office/officeart/2005/8/layout/hierarchy1"/>
    <dgm:cxn modelId="{6AA79F4C-D889-4349-A3D8-1AB394122956}" type="presParOf" srcId="{ABBAAE9C-BB0D-441F-B2CC-47352DE89E7B}" destId="{799AC57C-7F42-43C0-AF63-BB5351E4D61B}" srcOrd="0" destOrd="0" presId="urn:microsoft.com/office/officeart/2005/8/layout/hierarchy1"/>
    <dgm:cxn modelId="{10AFB47A-75D7-4364-98C5-399F63122903}" type="presParOf" srcId="{ABBAAE9C-BB0D-441F-B2CC-47352DE89E7B}" destId="{CB890C4C-842F-49C9-A805-763830BF9B3B}" srcOrd="1" destOrd="0" presId="urn:microsoft.com/office/officeart/2005/8/layout/hierarchy1"/>
    <dgm:cxn modelId="{B6F3BC46-44F8-4E1A-A1FB-413C7540F992}" type="presParOf" srcId="{CB890C4C-842F-49C9-A805-763830BF9B3B}" destId="{541AABA0-7721-47A0-ACE7-AD8CA35BA57A}" srcOrd="0" destOrd="0" presId="urn:microsoft.com/office/officeart/2005/8/layout/hierarchy1"/>
    <dgm:cxn modelId="{4811B8B6-0A53-4E3B-81B1-D220CC4B2BD6}" type="presParOf" srcId="{541AABA0-7721-47A0-ACE7-AD8CA35BA57A}" destId="{9C79DB8B-6525-4847-B342-925F4781935C}" srcOrd="0" destOrd="0" presId="urn:microsoft.com/office/officeart/2005/8/layout/hierarchy1"/>
    <dgm:cxn modelId="{69D3B002-C53C-4140-B5E1-B7FE8C55C6B3}" type="presParOf" srcId="{541AABA0-7721-47A0-ACE7-AD8CA35BA57A}" destId="{B83C64B9-5FC5-427B-82ED-9A53190F36D1}" srcOrd="1" destOrd="0" presId="urn:microsoft.com/office/officeart/2005/8/layout/hierarchy1"/>
    <dgm:cxn modelId="{0645D160-E79A-4157-8F08-07152516813F}" type="presParOf" srcId="{CB890C4C-842F-49C9-A805-763830BF9B3B}" destId="{5D755EA1-EE72-45EF-A8D0-9BA94FA9A35D}" srcOrd="1" destOrd="0" presId="urn:microsoft.com/office/officeart/2005/8/layout/hierarchy1"/>
    <dgm:cxn modelId="{C83AEC07-CFB7-4512-A22F-07C1B693AE2A}" type="presParOf" srcId="{5D755EA1-EE72-45EF-A8D0-9BA94FA9A35D}" destId="{1E71B459-738A-4EA9-8FC2-B39CB1705523}" srcOrd="0" destOrd="0" presId="urn:microsoft.com/office/officeart/2005/8/layout/hierarchy1"/>
    <dgm:cxn modelId="{4E0F3DCF-5D9C-4EDA-81F1-7CF51C2A0A9F}" type="presParOf" srcId="{5D755EA1-EE72-45EF-A8D0-9BA94FA9A35D}" destId="{B4B7C4F3-7498-41F0-9C14-B52A39B5287A}" srcOrd="1" destOrd="0" presId="urn:microsoft.com/office/officeart/2005/8/layout/hierarchy1"/>
    <dgm:cxn modelId="{DC74681C-F649-42FB-950A-3E9BB58D8E50}" type="presParOf" srcId="{B4B7C4F3-7498-41F0-9C14-B52A39B5287A}" destId="{3F91529F-2776-4C39-B458-B0C3FEB3C4AB}" srcOrd="0" destOrd="0" presId="urn:microsoft.com/office/officeart/2005/8/layout/hierarchy1"/>
    <dgm:cxn modelId="{11DD29E1-407E-482A-A0D9-6A4DF7DD72C6}" type="presParOf" srcId="{3F91529F-2776-4C39-B458-B0C3FEB3C4AB}" destId="{02D70982-9E31-462E-89BB-6418409D33AB}" srcOrd="0" destOrd="0" presId="urn:microsoft.com/office/officeart/2005/8/layout/hierarchy1"/>
    <dgm:cxn modelId="{0D8527C3-2A1B-41C6-BDF1-B2AC2B353253}" type="presParOf" srcId="{3F91529F-2776-4C39-B458-B0C3FEB3C4AB}" destId="{C941EF52-AAAF-47FE-828D-22417ECCD330}" srcOrd="1" destOrd="0" presId="urn:microsoft.com/office/officeart/2005/8/layout/hierarchy1"/>
    <dgm:cxn modelId="{51E98093-54B8-4B92-95F0-6F710F717ACC}" type="presParOf" srcId="{B4B7C4F3-7498-41F0-9C14-B52A39B5287A}" destId="{62A40F84-BD10-4803-B1D2-DAB9C22C95FB}" srcOrd="1" destOrd="0" presId="urn:microsoft.com/office/officeart/2005/8/layout/hierarchy1"/>
    <dgm:cxn modelId="{38899039-4994-4175-BACF-04381F7D79EB}" type="presParOf" srcId="{5D755EA1-EE72-45EF-A8D0-9BA94FA9A35D}" destId="{EEDA67BD-FEED-46D3-B009-67EB78FAFC62}" srcOrd="2" destOrd="0" presId="urn:microsoft.com/office/officeart/2005/8/layout/hierarchy1"/>
    <dgm:cxn modelId="{AD089AA4-79AD-45F3-9AD3-82682226707A}" type="presParOf" srcId="{5D755EA1-EE72-45EF-A8D0-9BA94FA9A35D}" destId="{EB9727BA-FCBD-4FCC-9CAE-FC51EF6BDBF1}" srcOrd="3" destOrd="0" presId="urn:microsoft.com/office/officeart/2005/8/layout/hierarchy1"/>
    <dgm:cxn modelId="{6B51ED89-8A96-4ABB-B873-FCCC0ED58E63}" type="presParOf" srcId="{EB9727BA-FCBD-4FCC-9CAE-FC51EF6BDBF1}" destId="{A6E5261D-405D-4E40-BA4D-FE1FA06E7913}" srcOrd="0" destOrd="0" presId="urn:microsoft.com/office/officeart/2005/8/layout/hierarchy1"/>
    <dgm:cxn modelId="{B29388CC-310A-4B64-9D9C-8C92B7CD1765}" type="presParOf" srcId="{A6E5261D-405D-4E40-BA4D-FE1FA06E7913}" destId="{6E35059B-3807-406D-9D07-F070C67B1A60}" srcOrd="0" destOrd="0" presId="urn:microsoft.com/office/officeart/2005/8/layout/hierarchy1"/>
    <dgm:cxn modelId="{D4221D0F-8C36-48D9-BA64-A2149186526A}" type="presParOf" srcId="{A6E5261D-405D-4E40-BA4D-FE1FA06E7913}" destId="{2CAA66E6-2BA9-49E9-A158-1CFC6070E854}" srcOrd="1" destOrd="0" presId="urn:microsoft.com/office/officeart/2005/8/layout/hierarchy1"/>
    <dgm:cxn modelId="{AC9CE165-385B-4FDE-8EDE-2AB6AFC2DAA7}" type="presParOf" srcId="{EB9727BA-FCBD-4FCC-9CAE-FC51EF6BDBF1}" destId="{964CCEE5-3836-43A2-91FC-87840E726703}" srcOrd="1" destOrd="0" presId="urn:microsoft.com/office/officeart/2005/8/layout/hierarchy1"/>
    <dgm:cxn modelId="{BEA56388-EFED-4982-B807-00424025C4C0}" type="presParOf" srcId="{5D755EA1-EE72-45EF-A8D0-9BA94FA9A35D}" destId="{FD264EBC-BABB-4C92-A6AF-B4BECD7E3B33}" srcOrd="4" destOrd="0" presId="urn:microsoft.com/office/officeart/2005/8/layout/hierarchy1"/>
    <dgm:cxn modelId="{84370A6D-62C8-4C1F-872D-EE0C0D1E6B3E}" type="presParOf" srcId="{5D755EA1-EE72-45EF-A8D0-9BA94FA9A35D}" destId="{9AF63FEB-1D7D-48E1-ADCC-C867283092CA}" srcOrd="5" destOrd="0" presId="urn:microsoft.com/office/officeart/2005/8/layout/hierarchy1"/>
    <dgm:cxn modelId="{DF8C7E07-965D-4C64-97A9-59D66C8F669A}" type="presParOf" srcId="{9AF63FEB-1D7D-48E1-ADCC-C867283092CA}" destId="{50EDAE21-B08E-4B85-A7CF-D77D30773E01}" srcOrd="0" destOrd="0" presId="urn:microsoft.com/office/officeart/2005/8/layout/hierarchy1"/>
    <dgm:cxn modelId="{009CB4E0-92FE-43C7-9DB0-4524FEAAEA4A}" type="presParOf" srcId="{50EDAE21-B08E-4B85-A7CF-D77D30773E01}" destId="{C4592AE3-0329-48BA-A516-C9F2CDD14783}" srcOrd="0" destOrd="0" presId="urn:microsoft.com/office/officeart/2005/8/layout/hierarchy1"/>
    <dgm:cxn modelId="{CDEC4AC4-7739-482F-AE25-7188931279E9}" type="presParOf" srcId="{50EDAE21-B08E-4B85-A7CF-D77D30773E01}" destId="{F16E9AE2-DEDF-4A65-8B98-D0D95022E305}" srcOrd="1" destOrd="0" presId="urn:microsoft.com/office/officeart/2005/8/layout/hierarchy1"/>
    <dgm:cxn modelId="{C63F4DD8-1FB5-4338-A4B2-8F690AEDF13F}" type="presParOf" srcId="{9AF63FEB-1D7D-48E1-ADCC-C867283092CA}" destId="{9C0E8E9E-AF61-4AFD-BE12-17B0610BA331}" srcOrd="1" destOrd="0" presId="urn:microsoft.com/office/officeart/2005/8/layout/hierarchy1"/>
    <dgm:cxn modelId="{BD115035-1F24-47F2-9824-4C48EFF63FE1}" type="presParOf" srcId="{5D755EA1-EE72-45EF-A8D0-9BA94FA9A35D}" destId="{656028EB-8EA2-4048-9FA7-94818F5EBF3A}" srcOrd="6" destOrd="0" presId="urn:microsoft.com/office/officeart/2005/8/layout/hierarchy1"/>
    <dgm:cxn modelId="{C39DE952-9388-4658-AF33-3B77F5B28F4F}" type="presParOf" srcId="{5D755EA1-EE72-45EF-A8D0-9BA94FA9A35D}" destId="{4454FF68-56FE-4FD9-842E-6420F8F026B1}" srcOrd="7" destOrd="0" presId="urn:microsoft.com/office/officeart/2005/8/layout/hierarchy1"/>
    <dgm:cxn modelId="{F01AD44B-51F1-424C-B719-DDA916247FEF}" type="presParOf" srcId="{4454FF68-56FE-4FD9-842E-6420F8F026B1}" destId="{8455E93F-EA23-49B7-94AC-CFAD9C250B38}" srcOrd="0" destOrd="0" presId="urn:microsoft.com/office/officeart/2005/8/layout/hierarchy1"/>
    <dgm:cxn modelId="{8ADFFB07-F52C-4E56-ADEE-83B796B5390B}" type="presParOf" srcId="{8455E93F-EA23-49B7-94AC-CFAD9C250B38}" destId="{26AF2608-6958-4CA2-9E2C-40F5EB7F3126}" srcOrd="0" destOrd="0" presId="urn:microsoft.com/office/officeart/2005/8/layout/hierarchy1"/>
    <dgm:cxn modelId="{B20B39FC-E8F6-443F-9540-95FDFE2ADA99}" type="presParOf" srcId="{8455E93F-EA23-49B7-94AC-CFAD9C250B38}" destId="{F8E46F71-0FA8-4B82-BD7E-3200B7DDF601}" srcOrd="1" destOrd="0" presId="urn:microsoft.com/office/officeart/2005/8/layout/hierarchy1"/>
    <dgm:cxn modelId="{E784914B-5BA5-4E11-999F-09EB0EB5155B}" type="presParOf" srcId="{4454FF68-56FE-4FD9-842E-6420F8F026B1}" destId="{D000B56A-1B7B-438E-8B2E-D52219B64F09}" srcOrd="1" destOrd="0" presId="urn:microsoft.com/office/officeart/2005/8/layout/hierarchy1"/>
    <dgm:cxn modelId="{5F6682BB-C393-4E55-B5CC-11992E20093C}" type="presParOf" srcId="{5D755EA1-EE72-45EF-A8D0-9BA94FA9A35D}" destId="{628D299D-8A19-4F8C-8ABD-CF8C6EE4F66A}" srcOrd="8" destOrd="0" presId="urn:microsoft.com/office/officeart/2005/8/layout/hierarchy1"/>
    <dgm:cxn modelId="{A002806C-8916-4B6E-8680-E9E2DA3DA00B}" type="presParOf" srcId="{5D755EA1-EE72-45EF-A8D0-9BA94FA9A35D}" destId="{C84F1C60-EEFB-44DE-9935-B0C5FD9B406C}" srcOrd="9" destOrd="0" presId="urn:microsoft.com/office/officeart/2005/8/layout/hierarchy1"/>
    <dgm:cxn modelId="{DE556C82-B16B-42CE-89CB-61938E5B5D1C}" type="presParOf" srcId="{C84F1C60-EEFB-44DE-9935-B0C5FD9B406C}" destId="{9FCC2BD9-9253-4EB7-8846-1ACA18F54864}" srcOrd="0" destOrd="0" presId="urn:microsoft.com/office/officeart/2005/8/layout/hierarchy1"/>
    <dgm:cxn modelId="{00899966-E735-4512-BEA8-F10084B866B8}" type="presParOf" srcId="{9FCC2BD9-9253-4EB7-8846-1ACA18F54864}" destId="{BC442DBE-573D-4887-B5A0-1133D4845E11}" srcOrd="0" destOrd="0" presId="urn:microsoft.com/office/officeart/2005/8/layout/hierarchy1"/>
    <dgm:cxn modelId="{709ED77F-C528-4A6B-9FB3-CBFADE524F92}" type="presParOf" srcId="{9FCC2BD9-9253-4EB7-8846-1ACA18F54864}" destId="{D52EA15F-A2FA-4A10-B271-AA6969C2161E}" srcOrd="1" destOrd="0" presId="urn:microsoft.com/office/officeart/2005/8/layout/hierarchy1"/>
    <dgm:cxn modelId="{C8787130-8EE8-4D06-AE8E-D7364659992F}" type="presParOf" srcId="{C84F1C60-EEFB-44DE-9935-B0C5FD9B406C}" destId="{DDE14BA4-D630-4C3E-9246-E088D2943CC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F16FCC-4106-4EEA-874E-0A6EA01E42C0}" type="doc">
      <dgm:prSet loTypeId="urn:microsoft.com/office/officeart/2005/8/layout/hProcess9" loCatId="process" qsTypeId="urn:microsoft.com/office/officeart/2005/8/quickstyle/simple3" qsCatId="simple" csTypeId="urn:microsoft.com/office/officeart/2005/8/colors/colorful4" csCatId="colorful" phldr="1"/>
      <dgm:spPr/>
    </dgm:pt>
    <dgm:pt modelId="{A7D04E6F-028B-41F1-BE63-A00086DA8626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Кадровая служба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 течении 7 рабочих дней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передает обращение и мотивированное заключение председателю Комиссии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D4C8F9A-15E3-4072-BB8F-93EBBC67885D}" type="parTrans" cxnId="{0ABAE3F3-021F-41E3-BBF4-30ED11DD0A8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B35A6E4-2015-4172-97AA-539000D5C2A5}" type="sibTrans" cxnId="{0ABAE3F3-021F-41E3-BBF4-30ED11DD0A8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D1329D9-A8CA-46D4-A14D-67F6A14DBD7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Председатель Комиссии в 10ти-дневный срок назначает дату заседания Комиссии,                    но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не позднее 20 дней со дня поступления обращения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B3F5088-612A-491B-AD78-0E976756FFE8}" type="parTrans" cxnId="{07E5C20A-9B3F-4AA2-8A0C-A22208EDAAA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4152C28-FF71-4D74-B991-ABF45BF57CE1}" type="sibTrans" cxnId="{07E5C20A-9B3F-4AA2-8A0C-A22208EDAAA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024A26E-CB20-4062-B418-93381377D91F}" type="pres">
      <dgm:prSet presAssocID="{6BF16FCC-4106-4EEA-874E-0A6EA01E42C0}" presName="CompostProcess" presStyleCnt="0">
        <dgm:presLayoutVars>
          <dgm:dir/>
          <dgm:resizeHandles val="exact"/>
        </dgm:presLayoutVars>
      </dgm:prSet>
      <dgm:spPr/>
    </dgm:pt>
    <dgm:pt modelId="{F77CD28E-C000-446D-8863-09B55E220DE2}" type="pres">
      <dgm:prSet presAssocID="{6BF16FCC-4106-4EEA-874E-0A6EA01E42C0}" presName="arrow" presStyleLbl="bgShp" presStyleIdx="0" presStyleCnt="1" custScaleX="116545" custLinFactNeighborX="1394" custLinFactNeighborY="-3125"/>
      <dgm:spPr/>
    </dgm:pt>
    <dgm:pt modelId="{7B154DDF-7B35-467C-8269-21EC28244746}" type="pres">
      <dgm:prSet presAssocID="{6BF16FCC-4106-4EEA-874E-0A6EA01E42C0}" presName="linearProcess" presStyleCnt="0"/>
      <dgm:spPr/>
    </dgm:pt>
    <dgm:pt modelId="{B2F925EA-7890-41DA-A260-6562C04CA2E6}" type="pres">
      <dgm:prSet presAssocID="{A7D04E6F-028B-41F1-BE63-A00086DA8626}" presName="textNode" presStyleLbl="node1" presStyleIdx="0" presStyleCnt="2" custScaleX="117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554B2-EDD7-4FF7-988D-B5AD920F9CD4}" type="pres">
      <dgm:prSet presAssocID="{BB35A6E4-2015-4172-97AA-539000D5C2A5}" presName="sibTrans" presStyleCnt="0"/>
      <dgm:spPr/>
    </dgm:pt>
    <dgm:pt modelId="{F39ED107-F962-4236-AF71-4873278818A5}" type="pres">
      <dgm:prSet presAssocID="{2D1329D9-A8CA-46D4-A14D-67F6A14DBD79}" presName="textNode" presStyleLbl="node1" presStyleIdx="1" presStyleCnt="2" custScaleX="128797" custLinFactNeighborX="-70143" custLinFactNeighborY="31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1A8564-B500-4819-B0C4-8119646C796A}" type="presOf" srcId="{6BF16FCC-4106-4EEA-874E-0A6EA01E42C0}" destId="{8024A26E-CB20-4062-B418-93381377D91F}" srcOrd="0" destOrd="0" presId="urn:microsoft.com/office/officeart/2005/8/layout/hProcess9"/>
    <dgm:cxn modelId="{0ABAE3F3-021F-41E3-BBF4-30ED11DD0A87}" srcId="{6BF16FCC-4106-4EEA-874E-0A6EA01E42C0}" destId="{A7D04E6F-028B-41F1-BE63-A00086DA8626}" srcOrd="0" destOrd="0" parTransId="{BD4C8F9A-15E3-4072-BB8F-93EBBC67885D}" sibTransId="{BB35A6E4-2015-4172-97AA-539000D5C2A5}"/>
    <dgm:cxn modelId="{07E5C20A-9B3F-4AA2-8A0C-A22208EDAAA0}" srcId="{6BF16FCC-4106-4EEA-874E-0A6EA01E42C0}" destId="{2D1329D9-A8CA-46D4-A14D-67F6A14DBD79}" srcOrd="1" destOrd="0" parTransId="{6B3F5088-612A-491B-AD78-0E976756FFE8}" sibTransId="{D4152C28-FF71-4D74-B991-ABF45BF57CE1}"/>
    <dgm:cxn modelId="{EC06C193-C62F-4317-9129-DFF51E60090D}" type="presOf" srcId="{2D1329D9-A8CA-46D4-A14D-67F6A14DBD79}" destId="{F39ED107-F962-4236-AF71-4873278818A5}" srcOrd="0" destOrd="0" presId="urn:microsoft.com/office/officeart/2005/8/layout/hProcess9"/>
    <dgm:cxn modelId="{DEBFB7F5-9FFD-44B1-B1A1-411015B11A64}" type="presOf" srcId="{A7D04E6F-028B-41F1-BE63-A00086DA8626}" destId="{B2F925EA-7890-41DA-A260-6562C04CA2E6}" srcOrd="0" destOrd="0" presId="urn:microsoft.com/office/officeart/2005/8/layout/hProcess9"/>
    <dgm:cxn modelId="{17475028-6096-4D0C-8C35-9AA77B12BF61}" type="presParOf" srcId="{8024A26E-CB20-4062-B418-93381377D91F}" destId="{F77CD28E-C000-446D-8863-09B55E220DE2}" srcOrd="0" destOrd="0" presId="urn:microsoft.com/office/officeart/2005/8/layout/hProcess9"/>
    <dgm:cxn modelId="{49E2084F-F200-4791-AB7E-E4C204824923}" type="presParOf" srcId="{8024A26E-CB20-4062-B418-93381377D91F}" destId="{7B154DDF-7B35-467C-8269-21EC28244746}" srcOrd="1" destOrd="0" presId="urn:microsoft.com/office/officeart/2005/8/layout/hProcess9"/>
    <dgm:cxn modelId="{9B49F501-C6A6-42A8-94A2-015B40B20C83}" type="presParOf" srcId="{7B154DDF-7B35-467C-8269-21EC28244746}" destId="{B2F925EA-7890-41DA-A260-6562C04CA2E6}" srcOrd="0" destOrd="0" presId="urn:microsoft.com/office/officeart/2005/8/layout/hProcess9"/>
    <dgm:cxn modelId="{DB48FC82-D18C-42E1-A2FC-FA4B5C98E6C4}" type="presParOf" srcId="{7B154DDF-7B35-467C-8269-21EC28244746}" destId="{65D554B2-EDD7-4FF7-988D-B5AD920F9CD4}" srcOrd="1" destOrd="0" presId="urn:microsoft.com/office/officeart/2005/8/layout/hProcess9"/>
    <dgm:cxn modelId="{1A7E7A09-F2D1-4BDF-BB20-B01C7F955292}" type="presParOf" srcId="{7B154DDF-7B35-467C-8269-21EC28244746}" destId="{F39ED107-F962-4236-AF71-4873278818A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F8AAB1-02B5-490C-9A84-14ED6D36CDC3}" type="doc">
      <dgm:prSet loTypeId="urn:microsoft.com/office/officeart/2005/8/layout/hierarchy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52A7A7D-1230-4268-99D6-5C5AD7D115E5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Комиссия принимает решение: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361FFFA-C63B-4416-9EB2-6FF060D3A9E9}" type="parTrans" cxnId="{B4963DDE-9379-41FD-BF7C-B3279CE0214D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2683FB5-0E35-4678-95C7-ADDFD059963D}" type="sibTrans" cxnId="{B4963DDE-9379-41FD-BF7C-B3279CE0214D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7BE064B-8F14-455C-B950-EFE690213847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дать гражданину согласие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                      на замещение должности в организации либо на выполнение работы                         на условиях гражданско-правового договора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7E8A44F-F22F-40D8-BD18-0C7611B3D425}" type="parTrans" cxnId="{39B1DA2B-2004-4017-B2C8-29F64DF6828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3E347D8D-AA25-474C-B0BC-B31740E81F85}" type="sibTrans" cxnId="{39B1DA2B-2004-4017-B2C8-29F64DF6828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4A453C42-2D7F-45F5-8E7C-7403565FE206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отказать гражданину в замещении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должности                       в организации либо в выполнении работы                   на условиях гражданско-правового договора           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и мотивировать отказ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5CA426E-E45C-4C95-B09F-EB84DD98F298}" type="parTrans" cxnId="{35290990-656D-4B26-B99A-FBD75AB52C0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5EAB01A5-7C93-496A-86C4-3F1B83F550CE}" type="sibTrans" cxnId="{35290990-656D-4B26-B99A-FBD75AB52C0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EFCC129-010E-47C9-9863-771AD9F1D9AE}" type="pres">
      <dgm:prSet presAssocID="{68F8AAB1-02B5-490C-9A84-14ED6D36CD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3D49156-BE71-451F-9099-50320A9950F0}" type="pres">
      <dgm:prSet presAssocID="{C52A7A7D-1230-4268-99D6-5C5AD7D115E5}" presName="hierRoot1" presStyleCnt="0"/>
      <dgm:spPr/>
    </dgm:pt>
    <dgm:pt modelId="{5A3DAFF8-7812-43BA-A153-DEE1DC83B6D6}" type="pres">
      <dgm:prSet presAssocID="{C52A7A7D-1230-4268-99D6-5C5AD7D115E5}" presName="composite" presStyleCnt="0"/>
      <dgm:spPr/>
    </dgm:pt>
    <dgm:pt modelId="{72EAF411-88C8-4201-9028-8F3E259E7F96}" type="pres">
      <dgm:prSet presAssocID="{C52A7A7D-1230-4268-99D6-5C5AD7D115E5}" presName="background" presStyleLbl="node0" presStyleIdx="0" presStyleCnt="1"/>
      <dgm:spPr/>
    </dgm:pt>
    <dgm:pt modelId="{0FF3F28D-D712-436E-8580-4C7AFDA89D9F}" type="pres">
      <dgm:prSet presAssocID="{C52A7A7D-1230-4268-99D6-5C5AD7D115E5}" presName="text" presStyleLbl="fgAcc0" presStyleIdx="0" presStyleCnt="1" custScaleX="381791" custScaleY="34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815F24-2D25-4753-B7A0-1D63C826B2B1}" type="pres">
      <dgm:prSet presAssocID="{C52A7A7D-1230-4268-99D6-5C5AD7D115E5}" presName="hierChild2" presStyleCnt="0"/>
      <dgm:spPr/>
    </dgm:pt>
    <dgm:pt modelId="{6C9E8857-2141-4559-9DFB-5432F0822402}" type="pres">
      <dgm:prSet presAssocID="{D7E8A44F-F22F-40D8-BD18-0C7611B3D42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C529B21-42AC-4765-A8EA-EFBFD838A219}" type="pres">
      <dgm:prSet presAssocID="{27BE064B-8F14-455C-B950-EFE690213847}" presName="hierRoot2" presStyleCnt="0"/>
      <dgm:spPr/>
    </dgm:pt>
    <dgm:pt modelId="{A00C8B94-9FD1-4E79-97A8-3BFE03088619}" type="pres">
      <dgm:prSet presAssocID="{27BE064B-8F14-455C-B950-EFE690213847}" presName="composite2" presStyleCnt="0"/>
      <dgm:spPr/>
    </dgm:pt>
    <dgm:pt modelId="{C0D1B48B-C7CE-4674-BC2B-28E44A899DED}" type="pres">
      <dgm:prSet presAssocID="{27BE064B-8F14-455C-B950-EFE690213847}" presName="background2" presStyleLbl="node2" presStyleIdx="0" presStyleCnt="2"/>
      <dgm:spPr/>
    </dgm:pt>
    <dgm:pt modelId="{31B4A13E-F97E-40B7-8408-C78E525F7D4D}" type="pres">
      <dgm:prSet presAssocID="{27BE064B-8F14-455C-B950-EFE690213847}" presName="text2" presStyleLbl="fgAcc2" presStyleIdx="0" presStyleCnt="2" custScaleX="280647" custScaleY="1435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54346D-2405-423F-AA6F-EFC540B764DA}" type="pres">
      <dgm:prSet presAssocID="{27BE064B-8F14-455C-B950-EFE690213847}" presName="hierChild3" presStyleCnt="0"/>
      <dgm:spPr/>
    </dgm:pt>
    <dgm:pt modelId="{D2050403-3BEB-4FD0-AD47-1DD372466D07}" type="pres">
      <dgm:prSet presAssocID="{45CA426E-E45C-4C95-B09F-EB84DD98F29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B5261DD-7C49-43E0-9D1E-DACC84EEDCCD}" type="pres">
      <dgm:prSet presAssocID="{4A453C42-2D7F-45F5-8E7C-7403565FE206}" presName="hierRoot2" presStyleCnt="0"/>
      <dgm:spPr/>
    </dgm:pt>
    <dgm:pt modelId="{A438570B-0201-4550-A76E-9DB8447D4B1F}" type="pres">
      <dgm:prSet presAssocID="{4A453C42-2D7F-45F5-8E7C-7403565FE206}" presName="composite2" presStyleCnt="0"/>
      <dgm:spPr/>
    </dgm:pt>
    <dgm:pt modelId="{43C370B2-3C44-42ED-A664-876B360CA3BC}" type="pres">
      <dgm:prSet presAssocID="{4A453C42-2D7F-45F5-8E7C-7403565FE206}" presName="background2" presStyleLbl="node2" presStyleIdx="1" presStyleCnt="2"/>
      <dgm:spPr/>
    </dgm:pt>
    <dgm:pt modelId="{3EDDC39D-2ED2-44B0-938F-F9EAC8C00E45}" type="pres">
      <dgm:prSet presAssocID="{4A453C42-2D7F-45F5-8E7C-7403565FE206}" presName="text2" presStyleLbl="fgAcc2" presStyleIdx="1" presStyleCnt="2" custScaleX="340297" custScaleY="1374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0C2F1A-FD2D-4FF4-BD9A-D0D317388E05}" type="pres">
      <dgm:prSet presAssocID="{4A453C42-2D7F-45F5-8E7C-7403565FE206}" presName="hierChild3" presStyleCnt="0"/>
      <dgm:spPr/>
    </dgm:pt>
  </dgm:ptLst>
  <dgm:cxnLst>
    <dgm:cxn modelId="{9F04ECE6-1015-48F3-BB20-424CA00443C2}" type="presOf" srcId="{C52A7A7D-1230-4268-99D6-5C5AD7D115E5}" destId="{0FF3F28D-D712-436E-8580-4C7AFDA89D9F}" srcOrd="0" destOrd="0" presId="urn:microsoft.com/office/officeart/2005/8/layout/hierarchy1"/>
    <dgm:cxn modelId="{FF3FB698-6B67-40FB-8D2B-968F2526E540}" type="presOf" srcId="{27BE064B-8F14-455C-B950-EFE690213847}" destId="{31B4A13E-F97E-40B7-8408-C78E525F7D4D}" srcOrd="0" destOrd="0" presId="urn:microsoft.com/office/officeart/2005/8/layout/hierarchy1"/>
    <dgm:cxn modelId="{C8FD6324-10B0-4837-8F67-3764F77EF6E0}" type="presOf" srcId="{D7E8A44F-F22F-40D8-BD18-0C7611B3D425}" destId="{6C9E8857-2141-4559-9DFB-5432F0822402}" srcOrd="0" destOrd="0" presId="urn:microsoft.com/office/officeart/2005/8/layout/hierarchy1"/>
    <dgm:cxn modelId="{E57A5CB6-A5DC-4FBF-A3D8-A94985A15D87}" type="presOf" srcId="{68F8AAB1-02B5-490C-9A84-14ED6D36CDC3}" destId="{DEFCC129-010E-47C9-9863-771AD9F1D9AE}" srcOrd="0" destOrd="0" presId="urn:microsoft.com/office/officeart/2005/8/layout/hierarchy1"/>
    <dgm:cxn modelId="{39B1DA2B-2004-4017-B2C8-29F64DF68284}" srcId="{C52A7A7D-1230-4268-99D6-5C5AD7D115E5}" destId="{27BE064B-8F14-455C-B950-EFE690213847}" srcOrd="0" destOrd="0" parTransId="{D7E8A44F-F22F-40D8-BD18-0C7611B3D425}" sibTransId="{3E347D8D-AA25-474C-B0BC-B31740E81F85}"/>
    <dgm:cxn modelId="{B4963DDE-9379-41FD-BF7C-B3279CE0214D}" srcId="{68F8AAB1-02B5-490C-9A84-14ED6D36CDC3}" destId="{C52A7A7D-1230-4268-99D6-5C5AD7D115E5}" srcOrd="0" destOrd="0" parTransId="{C361FFFA-C63B-4416-9EB2-6FF060D3A9E9}" sibTransId="{22683FB5-0E35-4678-95C7-ADDFD059963D}"/>
    <dgm:cxn modelId="{35290990-656D-4B26-B99A-FBD75AB52C0E}" srcId="{C52A7A7D-1230-4268-99D6-5C5AD7D115E5}" destId="{4A453C42-2D7F-45F5-8E7C-7403565FE206}" srcOrd="1" destOrd="0" parTransId="{45CA426E-E45C-4C95-B09F-EB84DD98F298}" sibTransId="{5EAB01A5-7C93-496A-86C4-3F1B83F550CE}"/>
    <dgm:cxn modelId="{A535D2EA-CBAE-453B-9759-67017655C35B}" type="presOf" srcId="{45CA426E-E45C-4C95-B09F-EB84DD98F298}" destId="{D2050403-3BEB-4FD0-AD47-1DD372466D07}" srcOrd="0" destOrd="0" presId="urn:microsoft.com/office/officeart/2005/8/layout/hierarchy1"/>
    <dgm:cxn modelId="{AC27148B-AC11-4207-AAAF-72D59AB3A307}" type="presOf" srcId="{4A453C42-2D7F-45F5-8E7C-7403565FE206}" destId="{3EDDC39D-2ED2-44B0-938F-F9EAC8C00E45}" srcOrd="0" destOrd="0" presId="urn:microsoft.com/office/officeart/2005/8/layout/hierarchy1"/>
    <dgm:cxn modelId="{DA0FD0AF-CE44-4356-8C35-FC180DA97C7C}" type="presParOf" srcId="{DEFCC129-010E-47C9-9863-771AD9F1D9AE}" destId="{93D49156-BE71-451F-9099-50320A9950F0}" srcOrd="0" destOrd="0" presId="urn:microsoft.com/office/officeart/2005/8/layout/hierarchy1"/>
    <dgm:cxn modelId="{3C902962-A678-472F-8AC4-B19CE0EEAE31}" type="presParOf" srcId="{93D49156-BE71-451F-9099-50320A9950F0}" destId="{5A3DAFF8-7812-43BA-A153-DEE1DC83B6D6}" srcOrd="0" destOrd="0" presId="urn:microsoft.com/office/officeart/2005/8/layout/hierarchy1"/>
    <dgm:cxn modelId="{02FFB51E-A4FD-441C-8E7F-AA88474580AC}" type="presParOf" srcId="{5A3DAFF8-7812-43BA-A153-DEE1DC83B6D6}" destId="{72EAF411-88C8-4201-9028-8F3E259E7F96}" srcOrd="0" destOrd="0" presId="urn:microsoft.com/office/officeart/2005/8/layout/hierarchy1"/>
    <dgm:cxn modelId="{70B99385-A7B6-4347-88BA-E7284D25BD7F}" type="presParOf" srcId="{5A3DAFF8-7812-43BA-A153-DEE1DC83B6D6}" destId="{0FF3F28D-D712-436E-8580-4C7AFDA89D9F}" srcOrd="1" destOrd="0" presId="urn:microsoft.com/office/officeart/2005/8/layout/hierarchy1"/>
    <dgm:cxn modelId="{5596BCEE-5B87-471C-8BFB-2AB821F2CF76}" type="presParOf" srcId="{93D49156-BE71-451F-9099-50320A9950F0}" destId="{1B815F24-2D25-4753-B7A0-1D63C826B2B1}" srcOrd="1" destOrd="0" presId="urn:microsoft.com/office/officeart/2005/8/layout/hierarchy1"/>
    <dgm:cxn modelId="{ED5ED5BE-19CE-44B2-9A0C-22971E1709DF}" type="presParOf" srcId="{1B815F24-2D25-4753-B7A0-1D63C826B2B1}" destId="{6C9E8857-2141-4559-9DFB-5432F0822402}" srcOrd="0" destOrd="0" presId="urn:microsoft.com/office/officeart/2005/8/layout/hierarchy1"/>
    <dgm:cxn modelId="{FCF4C167-191E-49A5-B2EC-A29EF84951D8}" type="presParOf" srcId="{1B815F24-2D25-4753-B7A0-1D63C826B2B1}" destId="{CC529B21-42AC-4765-A8EA-EFBFD838A219}" srcOrd="1" destOrd="0" presId="urn:microsoft.com/office/officeart/2005/8/layout/hierarchy1"/>
    <dgm:cxn modelId="{83E976E0-32CA-407F-9F40-BBD5A620D62C}" type="presParOf" srcId="{CC529B21-42AC-4765-A8EA-EFBFD838A219}" destId="{A00C8B94-9FD1-4E79-97A8-3BFE03088619}" srcOrd="0" destOrd="0" presId="urn:microsoft.com/office/officeart/2005/8/layout/hierarchy1"/>
    <dgm:cxn modelId="{736D2523-B2EF-49AD-90BB-D8052E5796B3}" type="presParOf" srcId="{A00C8B94-9FD1-4E79-97A8-3BFE03088619}" destId="{C0D1B48B-C7CE-4674-BC2B-28E44A899DED}" srcOrd="0" destOrd="0" presId="urn:microsoft.com/office/officeart/2005/8/layout/hierarchy1"/>
    <dgm:cxn modelId="{FD375378-D747-4FE4-A0EA-3998B8D20655}" type="presParOf" srcId="{A00C8B94-9FD1-4E79-97A8-3BFE03088619}" destId="{31B4A13E-F97E-40B7-8408-C78E525F7D4D}" srcOrd="1" destOrd="0" presId="urn:microsoft.com/office/officeart/2005/8/layout/hierarchy1"/>
    <dgm:cxn modelId="{7F028077-9D88-4BD9-B19B-609C7DFB5794}" type="presParOf" srcId="{CC529B21-42AC-4765-A8EA-EFBFD838A219}" destId="{CD54346D-2405-423F-AA6F-EFC540B764DA}" srcOrd="1" destOrd="0" presId="urn:microsoft.com/office/officeart/2005/8/layout/hierarchy1"/>
    <dgm:cxn modelId="{59BCF714-8038-4442-A825-60FEBF3011DA}" type="presParOf" srcId="{1B815F24-2D25-4753-B7A0-1D63C826B2B1}" destId="{D2050403-3BEB-4FD0-AD47-1DD372466D07}" srcOrd="2" destOrd="0" presId="urn:microsoft.com/office/officeart/2005/8/layout/hierarchy1"/>
    <dgm:cxn modelId="{AB1AF3C7-294E-4421-A18B-4BC2E11BE347}" type="presParOf" srcId="{1B815F24-2D25-4753-B7A0-1D63C826B2B1}" destId="{EB5261DD-7C49-43E0-9D1E-DACC84EEDCCD}" srcOrd="3" destOrd="0" presId="urn:microsoft.com/office/officeart/2005/8/layout/hierarchy1"/>
    <dgm:cxn modelId="{6674DA99-85BA-4992-B07A-15583C51D332}" type="presParOf" srcId="{EB5261DD-7C49-43E0-9D1E-DACC84EEDCCD}" destId="{A438570B-0201-4550-A76E-9DB8447D4B1F}" srcOrd="0" destOrd="0" presId="urn:microsoft.com/office/officeart/2005/8/layout/hierarchy1"/>
    <dgm:cxn modelId="{0016B9C7-8B08-4FE4-82CA-30D2BD3CA499}" type="presParOf" srcId="{A438570B-0201-4550-A76E-9DB8447D4B1F}" destId="{43C370B2-3C44-42ED-A664-876B360CA3BC}" srcOrd="0" destOrd="0" presId="urn:microsoft.com/office/officeart/2005/8/layout/hierarchy1"/>
    <dgm:cxn modelId="{26F380D3-27C3-494C-832A-C3CA585DB1EA}" type="presParOf" srcId="{A438570B-0201-4550-A76E-9DB8447D4B1F}" destId="{3EDDC39D-2ED2-44B0-938F-F9EAC8C00E45}" srcOrd="1" destOrd="0" presId="urn:microsoft.com/office/officeart/2005/8/layout/hierarchy1"/>
    <dgm:cxn modelId="{950C4878-85C5-4235-A056-057A7AE97558}" type="presParOf" srcId="{EB5261DD-7C49-43E0-9D1E-DACC84EEDCCD}" destId="{270C2F1A-FD2D-4FF4-BD9A-D0D317388E0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27FBA0-513A-498E-AABA-6310E47B097D}" type="doc">
      <dgm:prSet loTypeId="urn:microsoft.com/office/officeart/2005/8/layout/list1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32468BD-659D-4C0E-B9E5-B6B68DE429E5}">
      <dgm:prSet phldrT="[Текст]" custT="1"/>
      <dgm:spPr/>
      <dgm:t>
        <a:bodyPr/>
        <a:lstStyle/>
        <a:p>
          <a:r>
            <a:rPr lang="ru-RU" sz="1800" b="1" i="0" dirty="0" smtClean="0">
              <a:latin typeface="Times New Roman" pitchFamily="18" charset="0"/>
              <a:cs typeface="Times New Roman" pitchFamily="18" charset="0"/>
            </a:rPr>
            <a:t>Указ Президента Российской Федерации от 25.04.2022 г. № 232 </a:t>
          </a: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"</a:t>
          </a:r>
          <a:r>
            <a:rPr lang="ru-RU" sz="1800" b="0" i="0" dirty="0" smtClean="0">
              <a:latin typeface="Times New Roman" pitchFamily="18" charset="0"/>
              <a:cs typeface="Times New Roman" pitchFamily="18" charset="0"/>
            </a:rPr>
            <a:t>О государственной информационной системе в области противодействия коррупции «Посейдон» и внесении изменений в некоторые акты Президента Российской Федерации</a:t>
          </a: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"</a:t>
          </a: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2F8DC52E-7593-4428-90A4-CEAB1E314B4E}" type="parTrans" cxnId="{27499D81-C2EE-4BE1-BF73-D195FAB385DA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3079F755-1644-41BA-A11E-A78C51626A5B}" type="sibTrans" cxnId="{27499D81-C2EE-4BE1-BF73-D195FAB385DA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2B17F296-5F01-4A3A-8E0D-9A38E62E0DF6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Распоряжение Администрации Президента Российской Федерации  от 2 августа 2022 г. № 562 </a:t>
          </a: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"О мерах по реализации Указа Президента Российской Федерации от 25 апреля 2022 г. № 232 </a:t>
          </a: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47CFE79D-84DA-4D82-8219-BD86F0D7B19A}" type="parTrans" cxnId="{6BBD575D-5AFE-4357-8423-BB7C09FF7C8A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B237382B-402E-4FCD-AD03-08272282AA87}" type="sibTrans" cxnId="{6BBD575D-5AFE-4357-8423-BB7C09FF7C8A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5081AC30-6702-410A-84CF-68DD375064CC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Распоряжение первого заместителя Губернатора Челябинской области от 19.05.2023 г. № 60 </a:t>
          </a: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"О порядке использования государственной информационной системы в области противодействия коррупции «Посейдон» "</a:t>
          </a: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CFE2BCE7-DDEE-4067-A5D4-7BC5A9925AAD}" type="parTrans" cxnId="{3A8DA01F-9F10-4D64-992E-3AC99883D7A2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C772C35F-4BA8-4FE4-BBFA-79E7BCABE5A1}" type="sibTrans" cxnId="{3A8DA01F-9F10-4D64-992E-3AC99883D7A2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6048FC78-C642-4218-9BC1-56C475AAB10D}" type="pres">
      <dgm:prSet presAssocID="{6C27FBA0-513A-498E-AABA-6310E47B09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6F5955-119C-4274-A224-466A1ECE9BF9}" type="pres">
      <dgm:prSet presAssocID="{E32468BD-659D-4C0E-B9E5-B6B68DE429E5}" presName="parentLin" presStyleCnt="0"/>
      <dgm:spPr/>
      <dgm:t>
        <a:bodyPr/>
        <a:lstStyle/>
        <a:p>
          <a:endParaRPr lang="ru-RU"/>
        </a:p>
      </dgm:t>
    </dgm:pt>
    <dgm:pt modelId="{1675776C-CECA-4A48-A84F-7D33EB8A2811}" type="pres">
      <dgm:prSet presAssocID="{E32468BD-659D-4C0E-B9E5-B6B68DE429E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68A7A40-9DD2-49E2-9760-22F89C27FB9B}" type="pres">
      <dgm:prSet presAssocID="{E32468BD-659D-4C0E-B9E5-B6B68DE429E5}" presName="parentText" presStyleLbl="node1" presStyleIdx="0" presStyleCnt="3" custScaleX="1314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A70352-D6A7-43E6-92FF-D584B463A419}" type="pres">
      <dgm:prSet presAssocID="{E32468BD-659D-4C0E-B9E5-B6B68DE429E5}" presName="negativeSpace" presStyleCnt="0"/>
      <dgm:spPr/>
      <dgm:t>
        <a:bodyPr/>
        <a:lstStyle/>
        <a:p>
          <a:endParaRPr lang="ru-RU"/>
        </a:p>
      </dgm:t>
    </dgm:pt>
    <dgm:pt modelId="{49D9E759-85C2-41E9-8A97-0C2524994774}" type="pres">
      <dgm:prSet presAssocID="{E32468BD-659D-4C0E-B9E5-B6B68DE429E5}" presName="childText" presStyleLbl="conFgAcc1" presStyleIdx="0" presStyleCnt="3" custScaleY="83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9374D6-DA9C-468B-99B4-2A4DDEB828B4}" type="pres">
      <dgm:prSet presAssocID="{3079F755-1644-41BA-A11E-A78C51626A5B}" presName="spaceBetweenRectangles" presStyleCnt="0"/>
      <dgm:spPr/>
      <dgm:t>
        <a:bodyPr/>
        <a:lstStyle/>
        <a:p>
          <a:endParaRPr lang="ru-RU"/>
        </a:p>
      </dgm:t>
    </dgm:pt>
    <dgm:pt modelId="{8D2B27F6-A31D-4839-9834-29B263DFD61D}" type="pres">
      <dgm:prSet presAssocID="{2B17F296-5F01-4A3A-8E0D-9A38E62E0DF6}" presName="parentLin" presStyleCnt="0"/>
      <dgm:spPr/>
      <dgm:t>
        <a:bodyPr/>
        <a:lstStyle/>
        <a:p>
          <a:endParaRPr lang="ru-RU"/>
        </a:p>
      </dgm:t>
    </dgm:pt>
    <dgm:pt modelId="{DBDF1896-D7B1-4B5B-BF1A-AB23D603D194}" type="pres">
      <dgm:prSet presAssocID="{2B17F296-5F01-4A3A-8E0D-9A38E62E0DF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C240E5F-2859-4732-815C-A6AB741F35FB}" type="pres">
      <dgm:prSet presAssocID="{2B17F296-5F01-4A3A-8E0D-9A38E62E0DF6}" presName="parentText" presStyleLbl="node1" presStyleIdx="1" presStyleCnt="3" custScaleX="1314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E5060-8A5C-4D51-9D2E-2099AE3802C4}" type="pres">
      <dgm:prSet presAssocID="{2B17F296-5F01-4A3A-8E0D-9A38E62E0DF6}" presName="negativeSpace" presStyleCnt="0"/>
      <dgm:spPr/>
      <dgm:t>
        <a:bodyPr/>
        <a:lstStyle/>
        <a:p>
          <a:endParaRPr lang="ru-RU"/>
        </a:p>
      </dgm:t>
    </dgm:pt>
    <dgm:pt modelId="{19F4D043-06AA-4FFA-A878-66B30F0D9AD2}" type="pres">
      <dgm:prSet presAssocID="{2B17F296-5F01-4A3A-8E0D-9A38E62E0DF6}" presName="childText" presStyleLbl="conFgAcc1" presStyleIdx="1" presStyleCnt="3" custScaleY="83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950FEC-9D18-46AC-A1B0-7171BCE09DC5}" type="pres">
      <dgm:prSet presAssocID="{B237382B-402E-4FCD-AD03-08272282AA87}" presName="spaceBetweenRectangles" presStyleCnt="0"/>
      <dgm:spPr/>
      <dgm:t>
        <a:bodyPr/>
        <a:lstStyle/>
        <a:p>
          <a:endParaRPr lang="ru-RU"/>
        </a:p>
      </dgm:t>
    </dgm:pt>
    <dgm:pt modelId="{D1C6E72B-5C20-4BC8-87AF-1AF31193D43D}" type="pres">
      <dgm:prSet presAssocID="{5081AC30-6702-410A-84CF-68DD375064CC}" presName="parentLin" presStyleCnt="0"/>
      <dgm:spPr/>
      <dgm:t>
        <a:bodyPr/>
        <a:lstStyle/>
        <a:p>
          <a:endParaRPr lang="ru-RU"/>
        </a:p>
      </dgm:t>
    </dgm:pt>
    <dgm:pt modelId="{39839CAB-C9BA-4A43-91CD-F277BD7C1673}" type="pres">
      <dgm:prSet presAssocID="{5081AC30-6702-410A-84CF-68DD375064C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D1E2D34-BA68-422B-A33C-E732B9BFA17C}" type="pres">
      <dgm:prSet presAssocID="{5081AC30-6702-410A-84CF-68DD375064CC}" presName="parentText" presStyleLbl="node1" presStyleIdx="2" presStyleCnt="3" custScaleX="1314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C714F-3E4C-4C61-AB27-51B6B1EC1B48}" type="pres">
      <dgm:prSet presAssocID="{5081AC30-6702-410A-84CF-68DD375064CC}" presName="negativeSpace" presStyleCnt="0"/>
      <dgm:spPr/>
      <dgm:t>
        <a:bodyPr/>
        <a:lstStyle/>
        <a:p>
          <a:endParaRPr lang="ru-RU"/>
        </a:p>
      </dgm:t>
    </dgm:pt>
    <dgm:pt modelId="{83E02A10-1FAB-42F7-8765-272087644DE7}" type="pres">
      <dgm:prSet presAssocID="{5081AC30-6702-410A-84CF-68DD375064CC}" presName="childText" presStyleLbl="conFgAcc1" presStyleIdx="2" presStyleCnt="3" custScaleY="83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BD575D-5AFE-4357-8423-BB7C09FF7C8A}" srcId="{6C27FBA0-513A-498E-AABA-6310E47B097D}" destId="{2B17F296-5F01-4A3A-8E0D-9A38E62E0DF6}" srcOrd="1" destOrd="0" parTransId="{47CFE79D-84DA-4D82-8219-BD86F0D7B19A}" sibTransId="{B237382B-402E-4FCD-AD03-08272282AA87}"/>
    <dgm:cxn modelId="{19BCA661-F81B-4CD1-8AAA-F7B6EEBF20CA}" type="presOf" srcId="{E32468BD-659D-4C0E-B9E5-B6B68DE429E5}" destId="{1675776C-CECA-4A48-A84F-7D33EB8A2811}" srcOrd="0" destOrd="0" presId="urn:microsoft.com/office/officeart/2005/8/layout/list1"/>
    <dgm:cxn modelId="{3A8DA01F-9F10-4D64-992E-3AC99883D7A2}" srcId="{6C27FBA0-513A-498E-AABA-6310E47B097D}" destId="{5081AC30-6702-410A-84CF-68DD375064CC}" srcOrd="2" destOrd="0" parTransId="{CFE2BCE7-DDEE-4067-A5D4-7BC5A9925AAD}" sibTransId="{C772C35F-4BA8-4FE4-BBFA-79E7BCABE5A1}"/>
    <dgm:cxn modelId="{5D8BA112-B5D5-43EC-9B87-E6ABC1F556B3}" type="presOf" srcId="{6C27FBA0-513A-498E-AABA-6310E47B097D}" destId="{6048FC78-C642-4218-9BC1-56C475AAB10D}" srcOrd="0" destOrd="0" presId="urn:microsoft.com/office/officeart/2005/8/layout/list1"/>
    <dgm:cxn modelId="{3CC89AD8-ED8A-4BE4-9FF6-D2A9091EA576}" type="presOf" srcId="{2B17F296-5F01-4A3A-8E0D-9A38E62E0DF6}" destId="{DBDF1896-D7B1-4B5B-BF1A-AB23D603D194}" srcOrd="0" destOrd="0" presId="urn:microsoft.com/office/officeart/2005/8/layout/list1"/>
    <dgm:cxn modelId="{6E1C6D39-C093-4C36-A2EB-E04FDA187485}" type="presOf" srcId="{5081AC30-6702-410A-84CF-68DD375064CC}" destId="{39839CAB-C9BA-4A43-91CD-F277BD7C1673}" srcOrd="0" destOrd="0" presId="urn:microsoft.com/office/officeart/2005/8/layout/list1"/>
    <dgm:cxn modelId="{129DD578-6E4B-4E93-A03A-6BF2163B6885}" type="presOf" srcId="{2B17F296-5F01-4A3A-8E0D-9A38E62E0DF6}" destId="{6C240E5F-2859-4732-815C-A6AB741F35FB}" srcOrd="1" destOrd="0" presId="urn:microsoft.com/office/officeart/2005/8/layout/list1"/>
    <dgm:cxn modelId="{A0545733-1067-460A-B7A8-B37F23EFC566}" type="presOf" srcId="{5081AC30-6702-410A-84CF-68DD375064CC}" destId="{6D1E2D34-BA68-422B-A33C-E732B9BFA17C}" srcOrd="1" destOrd="0" presId="urn:microsoft.com/office/officeart/2005/8/layout/list1"/>
    <dgm:cxn modelId="{27499D81-C2EE-4BE1-BF73-D195FAB385DA}" srcId="{6C27FBA0-513A-498E-AABA-6310E47B097D}" destId="{E32468BD-659D-4C0E-B9E5-B6B68DE429E5}" srcOrd="0" destOrd="0" parTransId="{2F8DC52E-7593-4428-90A4-CEAB1E314B4E}" sibTransId="{3079F755-1644-41BA-A11E-A78C51626A5B}"/>
    <dgm:cxn modelId="{CC0CE9A7-2546-4BE4-A416-62D3C1ACD2B0}" type="presOf" srcId="{E32468BD-659D-4C0E-B9E5-B6B68DE429E5}" destId="{168A7A40-9DD2-49E2-9760-22F89C27FB9B}" srcOrd="1" destOrd="0" presId="urn:microsoft.com/office/officeart/2005/8/layout/list1"/>
    <dgm:cxn modelId="{F53C41CC-1772-4BEB-9AE0-C117FDC8A91F}" type="presParOf" srcId="{6048FC78-C642-4218-9BC1-56C475AAB10D}" destId="{806F5955-119C-4274-A224-466A1ECE9BF9}" srcOrd="0" destOrd="0" presId="urn:microsoft.com/office/officeart/2005/8/layout/list1"/>
    <dgm:cxn modelId="{64937842-3CB0-4D03-AC2E-C0A07E3E0B17}" type="presParOf" srcId="{806F5955-119C-4274-A224-466A1ECE9BF9}" destId="{1675776C-CECA-4A48-A84F-7D33EB8A2811}" srcOrd="0" destOrd="0" presId="urn:microsoft.com/office/officeart/2005/8/layout/list1"/>
    <dgm:cxn modelId="{A032C611-A852-4C2E-9697-869D4A0E02F6}" type="presParOf" srcId="{806F5955-119C-4274-A224-466A1ECE9BF9}" destId="{168A7A40-9DD2-49E2-9760-22F89C27FB9B}" srcOrd="1" destOrd="0" presId="urn:microsoft.com/office/officeart/2005/8/layout/list1"/>
    <dgm:cxn modelId="{2018478D-0446-4D20-9A3E-CC1F9C4A7542}" type="presParOf" srcId="{6048FC78-C642-4218-9BC1-56C475AAB10D}" destId="{83A70352-D6A7-43E6-92FF-D584B463A419}" srcOrd="1" destOrd="0" presId="urn:microsoft.com/office/officeart/2005/8/layout/list1"/>
    <dgm:cxn modelId="{4A9767C4-DCCC-487B-AA8B-78834CED2EDA}" type="presParOf" srcId="{6048FC78-C642-4218-9BC1-56C475AAB10D}" destId="{49D9E759-85C2-41E9-8A97-0C2524994774}" srcOrd="2" destOrd="0" presId="urn:microsoft.com/office/officeart/2005/8/layout/list1"/>
    <dgm:cxn modelId="{21841D89-369D-4A49-8797-0D381A52A3FD}" type="presParOf" srcId="{6048FC78-C642-4218-9BC1-56C475AAB10D}" destId="{0F9374D6-DA9C-468B-99B4-2A4DDEB828B4}" srcOrd="3" destOrd="0" presId="urn:microsoft.com/office/officeart/2005/8/layout/list1"/>
    <dgm:cxn modelId="{614495FE-B4CA-436B-81D1-1884E51D5A6F}" type="presParOf" srcId="{6048FC78-C642-4218-9BC1-56C475AAB10D}" destId="{8D2B27F6-A31D-4839-9834-29B263DFD61D}" srcOrd="4" destOrd="0" presId="urn:microsoft.com/office/officeart/2005/8/layout/list1"/>
    <dgm:cxn modelId="{65D5A4AE-904C-47C9-96E1-612FBAB07D49}" type="presParOf" srcId="{8D2B27F6-A31D-4839-9834-29B263DFD61D}" destId="{DBDF1896-D7B1-4B5B-BF1A-AB23D603D194}" srcOrd="0" destOrd="0" presId="urn:microsoft.com/office/officeart/2005/8/layout/list1"/>
    <dgm:cxn modelId="{5880B52E-8FE5-4DDA-8465-14FFD54166B0}" type="presParOf" srcId="{8D2B27F6-A31D-4839-9834-29B263DFD61D}" destId="{6C240E5F-2859-4732-815C-A6AB741F35FB}" srcOrd="1" destOrd="0" presId="urn:microsoft.com/office/officeart/2005/8/layout/list1"/>
    <dgm:cxn modelId="{3721B953-A4AB-4B36-B323-FB95C79AAA41}" type="presParOf" srcId="{6048FC78-C642-4218-9BC1-56C475AAB10D}" destId="{BE4E5060-8A5C-4D51-9D2E-2099AE3802C4}" srcOrd="5" destOrd="0" presId="urn:microsoft.com/office/officeart/2005/8/layout/list1"/>
    <dgm:cxn modelId="{499EFF97-B697-4110-9300-37F0F40B7793}" type="presParOf" srcId="{6048FC78-C642-4218-9BC1-56C475AAB10D}" destId="{19F4D043-06AA-4FFA-A878-66B30F0D9AD2}" srcOrd="6" destOrd="0" presId="urn:microsoft.com/office/officeart/2005/8/layout/list1"/>
    <dgm:cxn modelId="{6B6506A0-FEFA-4EE9-955F-F4FA5D0EC0F9}" type="presParOf" srcId="{6048FC78-C642-4218-9BC1-56C475AAB10D}" destId="{68950FEC-9D18-46AC-A1B0-7171BCE09DC5}" srcOrd="7" destOrd="0" presId="urn:microsoft.com/office/officeart/2005/8/layout/list1"/>
    <dgm:cxn modelId="{0FAE201F-7AA9-4A2A-BB3F-F611A8661F21}" type="presParOf" srcId="{6048FC78-C642-4218-9BC1-56C475AAB10D}" destId="{D1C6E72B-5C20-4BC8-87AF-1AF31193D43D}" srcOrd="8" destOrd="0" presId="urn:microsoft.com/office/officeart/2005/8/layout/list1"/>
    <dgm:cxn modelId="{9AC9BAF3-6466-43E1-B7CC-673AFDF93FAF}" type="presParOf" srcId="{D1C6E72B-5C20-4BC8-87AF-1AF31193D43D}" destId="{39839CAB-C9BA-4A43-91CD-F277BD7C1673}" srcOrd="0" destOrd="0" presId="urn:microsoft.com/office/officeart/2005/8/layout/list1"/>
    <dgm:cxn modelId="{07462608-351C-4D45-9E2D-7CF1EC8F1A42}" type="presParOf" srcId="{D1C6E72B-5C20-4BC8-87AF-1AF31193D43D}" destId="{6D1E2D34-BA68-422B-A33C-E732B9BFA17C}" srcOrd="1" destOrd="0" presId="urn:microsoft.com/office/officeart/2005/8/layout/list1"/>
    <dgm:cxn modelId="{E5D6BA3A-9713-43F8-8AC2-FD7E6544F53B}" type="presParOf" srcId="{6048FC78-C642-4218-9BC1-56C475AAB10D}" destId="{95CC714F-3E4C-4C61-AB27-51B6B1EC1B48}" srcOrd="9" destOrd="0" presId="urn:microsoft.com/office/officeart/2005/8/layout/list1"/>
    <dgm:cxn modelId="{5395D5EF-FED3-47C4-BF47-32A30B97B9C1}" type="presParOf" srcId="{6048FC78-C642-4218-9BC1-56C475AAB10D}" destId="{83E02A10-1FAB-42F7-8765-272087644DE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ACA9C7C-4129-4954-8935-B1974F763272}" type="doc">
      <dgm:prSet loTypeId="urn:microsoft.com/office/officeart/2005/8/layout/hierarchy1" loCatId="hierarchy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DCDDA6C-2BE9-4D68-A2D8-DA9FE0EF614C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Федеральный закон 273-ФЗ от 25 декабря 2008 г. «О противодействии коррупции»</a:t>
          </a:r>
          <a:endParaRPr lang="ru-RU" sz="1600" b="0" dirty="0">
            <a:latin typeface="Times New Roman" pitchFamily="18" charset="0"/>
            <a:cs typeface="Times New Roman" pitchFamily="18" charset="0"/>
          </a:endParaRPr>
        </a:p>
      </dgm:t>
    </dgm:pt>
    <dgm:pt modelId="{6DE55F9E-C368-4C12-B305-A31E4225DAFA}" type="parTrans" cxnId="{5F0344A0-1C0A-40BC-9328-972999BCE528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4852E432-DDD0-43C3-8953-E7BAF538DB38}" type="sibTrans" cxnId="{5F0344A0-1C0A-40BC-9328-972999BCE528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6072F786-E5D1-48EB-B97F-EB3389D2F9D7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Статья 13.3. Обязанность организаций принимать меры по предупреждению коррупции</a:t>
          </a:r>
          <a:endParaRPr lang="ru-RU" sz="1600" b="0" dirty="0">
            <a:latin typeface="Times New Roman" pitchFamily="18" charset="0"/>
            <a:cs typeface="Times New Roman" pitchFamily="18" charset="0"/>
          </a:endParaRPr>
        </a:p>
      </dgm:t>
    </dgm:pt>
    <dgm:pt modelId="{3DC72A33-E4F7-4AF0-BAA5-73395E12139C}" type="parTrans" cxnId="{E9A1851B-A6AA-4BB7-9335-EEFEA57F4ECD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3B6133B3-DD82-4F57-9FF0-5BCEF80283C4}" type="sibTrans" cxnId="{E9A1851B-A6AA-4BB7-9335-EEFEA57F4ECD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EE10E0DF-DCF6-4FAD-ABCD-E2DD56669CD2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1. Организации обязаны разрабатывать и принимать меры по предупреждению коррупции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DB28CD44-AF02-4C1F-BEF8-7E60F3DBCD15}" type="parTrans" cxnId="{1AEDCE7F-0C96-4875-837F-9DB9E7728025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A8CB0A06-FA0C-4AF7-9BEE-B9C006C3C92A}" type="sibTrans" cxnId="{1AEDCE7F-0C96-4875-837F-9DB9E7728025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023BF25F-4290-4B3B-A3F1-FDD39AFB4EE3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2. Меры по предупреждению коррупции, принимаемые в организации, могут включать: 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A36E8166-A1A4-463A-9A6F-183012582D3F}" type="parTrans" cxnId="{02E47D01-6281-4C4A-A351-F7CA705011E1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27AAEB9D-932D-4FB5-8EE3-D9175D792BC2}" type="sibTrans" cxnId="{02E47D01-6281-4C4A-A351-F7CA705011E1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EE3C1C22-26D2-47FB-AC92-4355AC04E9EA}">
      <dgm:prSet custT="1"/>
      <dgm:spPr/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определение подразделений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или должностных лиц, </a:t>
          </a:r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ответственных за профилактику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коррупционных и иных правонарушений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60B1F15-4B14-401B-A4B1-EA61399BFB75}" type="parTrans" cxnId="{5D0D8E6E-4CAB-43F7-B19F-CD739E123A1A}">
      <dgm:prSet/>
      <dgm:spPr/>
      <dgm:t>
        <a:bodyPr/>
        <a:lstStyle/>
        <a:p>
          <a:endParaRPr lang="ru-RU"/>
        </a:p>
      </dgm:t>
    </dgm:pt>
    <dgm:pt modelId="{C2CC6B16-2AF6-450C-83B1-93103EC99D71}" type="sibTrans" cxnId="{5D0D8E6E-4CAB-43F7-B19F-CD739E123A1A}">
      <dgm:prSet/>
      <dgm:spPr/>
      <dgm:t>
        <a:bodyPr/>
        <a:lstStyle/>
        <a:p>
          <a:endParaRPr lang="ru-RU"/>
        </a:p>
      </dgm:t>
    </dgm:pt>
    <dgm:pt modelId="{B6D64932-1C47-41A0-A7D6-C198EADAA4BE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сотрудничество организации                         с правоохранительными органами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470A17A-23D2-449A-9AF5-4A8B34E9B976}" type="parTrans" cxnId="{19777B1C-A42B-4EC2-897F-21DA26BEF3CE}">
      <dgm:prSet/>
      <dgm:spPr/>
      <dgm:t>
        <a:bodyPr/>
        <a:lstStyle/>
        <a:p>
          <a:endParaRPr lang="ru-RU"/>
        </a:p>
      </dgm:t>
    </dgm:pt>
    <dgm:pt modelId="{B7FB00E0-1C42-494E-B1E8-766414099771}" type="sibTrans" cxnId="{19777B1C-A42B-4EC2-897F-21DA26BEF3CE}">
      <dgm:prSet/>
      <dgm:spPr/>
      <dgm:t>
        <a:bodyPr/>
        <a:lstStyle/>
        <a:p>
          <a:endParaRPr lang="ru-RU"/>
        </a:p>
      </dgm:t>
    </dgm:pt>
    <dgm:pt modelId="{3223D416-FDD7-4534-93F6-6B1D70655684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разработку и внедрение в практику стандартов и процедур, направленных на обеспечение добросовестной работы организации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9760055-5AFC-4ED7-83FE-2923C43797CF}" type="parTrans" cxnId="{BFBB872C-A17C-4FEB-A9A8-A8CF5682CBA9}">
      <dgm:prSet/>
      <dgm:spPr/>
      <dgm:t>
        <a:bodyPr/>
        <a:lstStyle/>
        <a:p>
          <a:endParaRPr lang="ru-RU"/>
        </a:p>
      </dgm:t>
    </dgm:pt>
    <dgm:pt modelId="{624A8E5D-487A-4775-A483-1E4D14E528F9}" type="sibTrans" cxnId="{BFBB872C-A17C-4FEB-A9A8-A8CF5682CBA9}">
      <dgm:prSet/>
      <dgm:spPr/>
      <dgm:t>
        <a:bodyPr/>
        <a:lstStyle/>
        <a:p>
          <a:endParaRPr lang="ru-RU"/>
        </a:p>
      </dgm:t>
    </dgm:pt>
    <dgm:pt modelId="{C68D8B27-6633-4412-B1FA-0CAC5358B91B}">
      <dgm:prSet custT="1"/>
      <dgm:spPr/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принятие кодекса этики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и служебного поведения работников организации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24EEA545-4025-4BEE-9378-1B9B45C04D35}" type="parTrans" cxnId="{7BEE4F82-1F47-4472-A7DF-A789A9C461DA}">
      <dgm:prSet/>
      <dgm:spPr/>
      <dgm:t>
        <a:bodyPr/>
        <a:lstStyle/>
        <a:p>
          <a:endParaRPr lang="ru-RU"/>
        </a:p>
      </dgm:t>
    </dgm:pt>
    <dgm:pt modelId="{04EC69C1-2A5D-43A3-A259-866CAACABFA6}" type="sibTrans" cxnId="{7BEE4F82-1F47-4472-A7DF-A789A9C461DA}">
      <dgm:prSet/>
      <dgm:spPr/>
      <dgm:t>
        <a:bodyPr/>
        <a:lstStyle/>
        <a:p>
          <a:endParaRPr lang="ru-RU"/>
        </a:p>
      </dgm:t>
    </dgm:pt>
    <dgm:pt modelId="{8CF7E9B0-9930-45E3-88DE-C4D812D42005}">
      <dgm:prSet custT="1"/>
      <dgm:spPr/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предотвращение                и урегулирование конфликта интересов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E6E74C6-92F0-4F53-A5B4-396532C4607D}" type="parTrans" cxnId="{CC71E75B-CF4B-420E-95CC-805C4C386B0F}">
      <dgm:prSet/>
      <dgm:spPr/>
      <dgm:t>
        <a:bodyPr/>
        <a:lstStyle/>
        <a:p>
          <a:endParaRPr lang="ru-RU"/>
        </a:p>
      </dgm:t>
    </dgm:pt>
    <dgm:pt modelId="{9ACA0BFF-5565-4C2E-9F1E-27CD95046C7B}" type="sibTrans" cxnId="{CC71E75B-CF4B-420E-95CC-805C4C386B0F}">
      <dgm:prSet/>
      <dgm:spPr/>
      <dgm:t>
        <a:bodyPr/>
        <a:lstStyle/>
        <a:p>
          <a:endParaRPr lang="ru-RU"/>
        </a:p>
      </dgm:t>
    </dgm:pt>
    <dgm:pt modelId="{69A10A79-ED6B-48F7-8D65-DF1C3C2A1ED8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недопущение составления неофициальной отчетности и использования поддельных документов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66BFC758-E18B-4CF4-9B44-E5F0781D6CFA}" type="parTrans" cxnId="{6A697EFE-F4C5-404A-B400-4F539E560CCA}">
      <dgm:prSet/>
      <dgm:spPr/>
      <dgm:t>
        <a:bodyPr/>
        <a:lstStyle/>
        <a:p>
          <a:endParaRPr lang="ru-RU"/>
        </a:p>
      </dgm:t>
    </dgm:pt>
    <dgm:pt modelId="{D03B20A4-103E-4777-9A5C-A4E6E5DD49BD}" type="sibTrans" cxnId="{6A697EFE-F4C5-404A-B400-4F539E560CCA}">
      <dgm:prSet/>
      <dgm:spPr/>
      <dgm:t>
        <a:bodyPr/>
        <a:lstStyle/>
        <a:p>
          <a:endParaRPr lang="ru-RU"/>
        </a:p>
      </dgm:t>
    </dgm:pt>
    <dgm:pt modelId="{4CA70D5E-EF38-4192-9259-D2D881181902}" type="pres">
      <dgm:prSet presAssocID="{2ACA9C7C-4129-4954-8935-B1974F7632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248E6AD-E9AF-4856-9352-2C6199B22133}" type="pres">
      <dgm:prSet presAssocID="{0DCDDA6C-2BE9-4D68-A2D8-DA9FE0EF614C}" presName="hierRoot1" presStyleCnt="0"/>
      <dgm:spPr/>
    </dgm:pt>
    <dgm:pt modelId="{C52CE527-FE9A-4E5E-9C32-2ED2DAE5EC91}" type="pres">
      <dgm:prSet presAssocID="{0DCDDA6C-2BE9-4D68-A2D8-DA9FE0EF614C}" presName="composite" presStyleCnt="0"/>
      <dgm:spPr/>
    </dgm:pt>
    <dgm:pt modelId="{AF1335F0-E401-435E-8320-380F8081E80C}" type="pres">
      <dgm:prSet presAssocID="{0DCDDA6C-2BE9-4D68-A2D8-DA9FE0EF614C}" presName="background" presStyleLbl="node0" presStyleIdx="0" presStyleCnt="1"/>
      <dgm:spPr/>
    </dgm:pt>
    <dgm:pt modelId="{5C08F616-B4B7-4CBB-B428-540A61E73317}" type="pres">
      <dgm:prSet presAssocID="{0DCDDA6C-2BE9-4D68-A2D8-DA9FE0EF614C}" presName="text" presStyleLbl="fgAcc0" presStyleIdx="0" presStyleCnt="1" custScaleX="1117316" custScaleY="93346" custLinFactY="-61411" custLinFactNeighborX="16781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04C22A-9730-4BC9-B73D-B3001400270B}" type="pres">
      <dgm:prSet presAssocID="{0DCDDA6C-2BE9-4D68-A2D8-DA9FE0EF614C}" presName="hierChild2" presStyleCnt="0"/>
      <dgm:spPr/>
    </dgm:pt>
    <dgm:pt modelId="{B17C35D1-F7CA-4811-8CDC-4D0CA0492804}" type="pres">
      <dgm:prSet presAssocID="{3DC72A33-E4F7-4AF0-BAA5-73395E12139C}" presName="Name10" presStyleLbl="parChTrans1D2" presStyleIdx="0" presStyleCnt="1"/>
      <dgm:spPr/>
      <dgm:t>
        <a:bodyPr/>
        <a:lstStyle/>
        <a:p>
          <a:endParaRPr lang="ru-RU"/>
        </a:p>
      </dgm:t>
    </dgm:pt>
    <dgm:pt modelId="{F59516DD-52E9-4281-AE59-F63FF48C18D7}" type="pres">
      <dgm:prSet presAssocID="{6072F786-E5D1-48EB-B97F-EB3389D2F9D7}" presName="hierRoot2" presStyleCnt="0"/>
      <dgm:spPr/>
    </dgm:pt>
    <dgm:pt modelId="{5EAD9164-EE9B-4B96-B349-F39DACA702A0}" type="pres">
      <dgm:prSet presAssocID="{6072F786-E5D1-48EB-B97F-EB3389D2F9D7}" presName="composite2" presStyleCnt="0"/>
      <dgm:spPr/>
    </dgm:pt>
    <dgm:pt modelId="{9176209F-5960-4CE9-8847-2CD594EDE6B5}" type="pres">
      <dgm:prSet presAssocID="{6072F786-E5D1-48EB-B97F-EB3389D2F9D7}" presName="background2" presStyleLbl="node2" presStyleIdx="0" presStyleCnt="1"/>
      <dgm:spPr/>
    </dgm:pt>
    <dgm:pt modelId="{B57CE3EE-F223-4075-A312-C97FD110CEB8}" type="pres">
      <dgm:prSet presAssocID="{6072F786-E5D1-48EB-B97F-EB3389D2F9D7}" presName="text2" presStyleLbl="fgAcc2" presStyleIdx="0" presStyleCnt="1" custScaleX="1022478" custScaleY="125436" custLinFactY="-35398" custLinFactNeighborX="17686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60A847-8E80-4982-A242-3F93F65A1D9B}" type="pres">
      <dgm:prSet presAssocID="{6072F786-E5D1-48EB-B97F-EB3389D2F9D7}" presName="hierChild3" presStyleCnt="0"/>
      <dgm:spPr/>
    </dgm:pt>
    <dgm:pt modelId="{7B72847A-CC57-49E0-9046-879DF3AFBB81}" type="pres">
      <dgm:prSet presAssocID="{DB28CD44-AF02-4C1F-BEF8-7E60F3DBCD15}" presName="Name17" presStyleLbl="parChTrans1D3" presStyleIdx="0" presStyleCnt="2"/>
      <dgm:spPr/>
      <dgm:t>
        <a:bodyPr/>
        <a:lstStyle/>
        <a:p>
          <a:endParaRPr lang="ru-RU"/>
        </a:p>
      </dgm:t>
    </dgm:pt>
    <dgm:pt modelId="{EB6A7588-9099-4B14-AB7A-50D74EEFE884}" type="pres">
      <dgm:prSet presAssocID="{EE10E0DF-DCF6-4FAD-ABCD-E2DD56669CD2}" presName="hierRoot3" presStyleCnt="0"/>
      <dgm:spPr/>
    </dgm:pt>
    <dgm:pt modelId="{2C9CE5C8-B090-4871-A190-723EBBAD43E4}" type="pres">
      <dgm:prSet presAssocID="{EE10E0DF-DCF6-4FAD-ABCD-E2DD56669CD2}" presName="composite3" presStyleCnt="0"/>
      <dgm:spPr/>
    </dgm:pt>
    <dgm:pt modelId="{E01E3DB6-DCDD-48D4-AFC0-A16D8A6B4179}" type="pres">
      <dgm:prSet presAssocID="{EE10E0DF-DCF6-4FAD-ABCD-E2DD56669CD2}" presName="background3" presStyleLbl="node3" presStyleIdx="0" presStyleCnt="2"/>
      <dgm:spPr/>
    </dgm:pt>
    <dgm:pt modelId="{9F91CA34-9289-4921-A70E-D5E3F58F70E9}" type="pres">
      <dgm:prSet presAssocID="{EE10E0DF-DCF6-4FAD-ABCD-E2DD56669CD2}" presName="text3" presStyleLbl="fgAcc3" presStyleIdx="0" presStyleCnt="2" custScaleX="513027" custScaleY="173716" custLinFactNeighborX="-14282" custLinFactNeighborY="-974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0EBE3B-DA71-424F-9019-7E6C836F9740}" type="pres">
      <dgm:prSet presAssocID="{EE10E0DF-DCF6-4FAD-ABCD-E2DD56669CD2}" presName="hierChild4" presStyleCnt="0"/>
      <dgm:spPr/>
    </dgm:pt>
    <dgm:pt modelId="{99965E96-A90D-470C-A74D-C8606644EB61}" type="pres">
      <dgm:prSet presAssocID="{A36E8166-A1A4-463A-9A6F-183012582D3F}" presName="Name17" presStyleLbl="parChTrans1D3" presStyleIdx="1" presStyleCnt="2"/>
      <dgm:spPr/>
      <dgm:t>
        <a:bodyPr/>
        <a:lstStyle/>
        <a:p>
          <a:endParaRPr lang="ru-RU"/>
        </a:p>
      </dgm:t>
    </dgm:pt>
    <dgm:pt modelId="{36F5701F-2CDE-4C8D-A9BD-F4EA26BC78C7}" type="pres">
      <dgm:prSet presAssocID="{023BF25F-4290-4B3B-A3F1-FDD39AFB4EE3}" presName="hierRoot3" presStyleCnt="0"/>
      <dgm:spPr/>
    </dgm:pt>
    <dgm:pt modelId="{662C8940-B6BE-46B8-8F3B-4AD711E8894B}" type="pres">
      <dgm:prSet presAssocID="{023BF25F-4290-4B3B-A3F1-FDD39AFB4EE3}" presName="composite3" presStyleCnt="0"/>
      <dgm:spPr/>
    </dgm:pt>
    <dgm:pt modelId="{89020896-A91B-4DC9-A26B-1E819474C8ED}" type="pres">
      <dgm:prSet presAssocID="{023BF25F-4290-4B3B-A3F1-FDD39AFB4EE3}" presName="background3" presStyleLbl="node3" presStyleIdx="1" presStyleCnt="2"/>
      <dgm:spPr/>
    </dgm:pt>
    <dgm:pt modelId="{C65C155B-E87B-4679-A8C3-50777F591A82}" type="pres">
      <dgm:prSet presAssocID="{023BF25F-4290-4B3B-A3F1-FDD39AFB4EE3}" presName="text3" presStyleLbl="fgAcc3" presStyleIdx="1" presStyleCnt="2" custScaleX="567832" custScaleY="158843" custLinFactNeighborX="6726" custLinFactNeighborY="-928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800DF7-1643-4490-9F30-F9199512AB40}" type="pres">
      <dgm:prSet presAssocID="{023BF25F-4290-4B3B-A3F1-FDD39AFB4EE3}" presName="hierChild4" presStyleCnt="0"/>
      <dgm:spPr/>
    </dgm:pt>
    <dgm:pt modelId="{13876F25-C0BE-4B7B-B267-C9E384F031DF}" type="pres">
      <dgm:prSet presAssocID="{B60B1F15-4B14-401B-A4B1-EA61399BFB75}" presName="Name23" presStyleLbl="parChTrans1D4" presStyleIdx="0" presStyleCnt="6"/>
      <dgm:spPr/>
      <dgm:t>
        <a:bodyPr/>
        <a:lstStyle/>
        <a:p>
          <a:endParaRPr lang="ru-RU"/>
        </a:p>
      </dgm:t>
    </dgm:pt>
    <dgm:pt modelId="{541DBCC1-CFAA-42C0-87C2-533FAE56D590}" type="pres">
      <dgm:prSet presAssocID="{EE3C1C22-26D2-47FB-AC92-4355AC04E9EA}" presName="hierRoot4" presStyleCnt="0"/>
      <dgm:spPr/>
    </dgm:pt>
    <dgm:pt modelId="{06D9AA25-1B82-4E97-A1AE-93EECCF7F1F8}" type="pres">
      <dgm:prSet presAssocID="{EE3C1C22-26D2-47FB-AC92-4355AC04E9EA}" presName="composite4" presStyleCnt="0"/>
      <dgm:spPr/>
    </dgm:pt>
    <dgm:pt modelId="{A6528906-39D5-4F3A-8C5A-2214F14FE8A8}" type="pres">
      <dgm:prSet presAssocID="{EE3C1C22-26D2-47FB-AC92-4355AC04E9EA}" presName="background4" presStyleLbl="node4" presStyleIdx="0" presStyleCnt="6"/>
      <dgm:spPr/>
    </dgm:pt>
    <dgm:pt modelId="{87ADECC1-4FB9-40EA-BFDD-7D24890877A8}" type="pres">
      <dgm:prSet presAssocID="{EE3C1C22-26D2-47FB-AC92-4355AC04E9EA}" presName="text4" presStyleLbl="fgAcc4" presStyleIdx="0" presStyleCnt="6" custScaleX="272442" custScaleY="276533" custLinFactNeighborX="-62754" custLinFactNeighborY="-27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42F10A-D253-4E08-8F94-F99D09CE49AF}" type="pres">
      <dgm:prSet presAssocID="{EE3C1C22-26D2-47FB-AC92-4355AC04E9EA}" presName="hierChild5" presStyleCnt="0"/>
      <dgm:spPr/>
    </dgm:pt>
    <dgm:pt modelId="{858C7EF4-C6A2-4AF5-B0D5-E27CA712FA35}" type="pres">
      <dgm:prSet presAssocID="{B470A17A-23D2-449A-9AF5-4A8B34E9B976}" presName="Name23" presStyleLbl="parChTrans1D4" presStyleIdx="1" presStyleCnt="6"/>
      <dgm:spPr/>
      <dgm:t>
        <a:bodyPr/>
        <a:lstStyle/>
        <a:p>
          <a:endParaRPr lang="ru-RU"/>
        </a:p>
      </dgm:t>
    </dgm:pt>
    <dgm:pt modelId="{F75178EF-70AB-4C4F-B0DD-1B68EF8BD628}" type="pres">
      <dgm:prSet presAssocID="{B6D64932-1C47-41A0-A7D6-C198EADAA4BE}" presName="hierRoot4" presStyleCnt="0"/>
      <dgm:spPr/>
    </dgm:pt>
    <dgm:pt modelId="{46D4A729-03EA-4DDA-82F0-D78DCE8290C5}" type="pres">
      <dgm:prSet presAssocID="{B6D64932-1C47-41A0-A7D6-C198EADAA4BE}" presName="composite4" presStyleCnt="0"/>
      <dgm:spPr/>
    </dgm:pt>
    <dgm:pt modelId="{E2DBC50B-C9E1-4411-AA19-CA041A3514EB}" type="pres">
      <dgm:prSet presAssocID="{B6D64932-1C47-41A0-A7D6-C198EADAA4BE}" presName="background4" presStyleLbl="node4" presStyleIdx="1" presStyleCnt="6"/>
      <dgm:spPr/>
    </dgm:pt>
    <dgm:pt modelId="{5315115B-89AF-4663-B908-D600DE7D3186}" type="pres">
      <dgm:prSet presAssocID="{B6D64932-1C47-41A0-A7D6-C198EADAA4BE}" presName="text4" presStyleLbl="fgAcc4" presStyleIdx="1" presStyleCnt="6" custScaleX="276761" custScaleY="152097" custLinFactNeighborX="-58181" custLinFactNeighborY="57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821180-7C75-44EA-B60A-7FCE650FE157}" type="pres">
      <dgm:prSet presAssocID="{B6D64932-1C47-41A0-A7D6-C198EADAA4BE}" presName="hierChild5" presStyleCnt="0"/>
      <dgm:spPr/>
    </dgm:pt>
    <dgm:pt modelId="{E935FCC4-700F-48D6-9A2A-2F207FE8F3F5}" type="pres">
      <dgm:prSet presAssocID="{D9760055-5AFC-4ED7-83FE-2923C43797CF}" presName="Name23" presStyleLbl="parChTrans1D4" presStyleIdx="2" presStyleCnt="6"/>
      <dgm:spPr/>
      <dgm:t>
        <a:bodyPr/>
        <a:lstStyle/>
        <a:p>
          <a:endParaRPr lang="ru-RU"/>
        </a:p>
      </dgm:t>
    </dgm:pt>
    <dgm:pt modelId="{603A8EB5-D544-48D0-8E55-07210E4283F0}" type="pres">
      <dgm:prSet presAssocID="{3223D416-FDD7-4534-93F6-6B1D70655684}" presName="hierRoot4" presStyleCnt="0"/>
      <dgm:spPr/>
    </dgm:pt>
    <dgm:pt modelId="{19B37514-B959-499D-BCEF-6B231E2B09D8}" type="pres">
      <dgm:prSet presAssocID="{3223D416-FDD7-4534-93F6-6B1D70655684}" presName="composite4" presStyleCnt="0"/>
      <dgm:spPr/>
    </dgm:pt>
    <dgm:pt modelId="{36F14949-7300-476D-8430-CE8A1D4741EA}" type="pres">
      <dgm:prSet presAssocID="{3223D416-FDD7-4534-93F6-6B1D70655684}" presName="background4" presStyleLbl="node4" presStyleIdx="2" presStyleCnt="6"/>
      <dgm:spPr/>
    </dgm:pt>
    <dgm:pt modelId="{17A7592D-C4D9-4256-99E8-F2BCEC397565}" type="pres">
      <dgm:prSet presAssocID="{3223D416-FDD7-4534-93F6-6B1D70655684}" presName="text4" presStyleLbl="fgAcc4" presStyleIdx="2" presStyleCnt="6" custScaleX="279113" custScaleY="248589" custLinFactNeighborX="-35303" custLinFactNeighborY="-284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6114E7-1A9B-47C2-AE58-2D5EE8C72E10}" type="pres">
      <dgm:prSet presAssocID="{3223D416-FDD7-4534-93F6-6B1D70655684}" presName="hierChild5" presStyleCnt="0"/>
      <dgm:spPr/>
    </dgm:pt>
    <dgm:pt modelId="{7CC34013-50C6-43BB-8432-0E292011B7A6}" type="pres">
      <dgm:prSet presAssocID="{24EEA545-4025-4BEE-9378-1B9B45C04D35}" presName="Name23" presStyleLbl="parChTrans1D4" presStyleIdx="3" presStyleCnt="6"/>
      <dgm:spPr/>
      <dgm:t>
        <a:bodyPr/>
        <a:lstStyle/>
        <a:p>
          <a:endParaRPr lang="ru-RU"/>
        </a:p>
      </dgm:t>
    </dgm:pt>
    <dgm:pt modelId="{92D27FCF-21A0-436B-B466-D8096DB31732}" type="pres">
      <dgm:prSet presAssocID="{C68D8B27-6633-4412-B1FA-0CAC5358B91B}" presName="hierRoot4" presStyleCnt="0"/>
      <dgm:spPr/>
    </dgm:pt>
    <dgm:pt modelId="{E874D7D0-628B-4014-84A8-019A025755E6}" type="pres">
      <dgm:prSet presAssocID="{C68D8B27-6633-4412-B1FA-0CAC5358B91B}" presName="composite4" presStyleCnt="0"/>
      <dgm:spPr/>
    </dgm:pt>
    <dgm:pt modelId="{8709BE88-B27F-408E-AED6-0B6C79C6EFDB}" type="pres">
      <dgm:prSet presAssocID="{C68D8B27-6633-4412-B1FA-0CAC5358B91B}" presName="background4" presStyleLbl="node4" presStyleIdx="3" presStyleCnt="6"/>
      <dgm:spPr/>
    </dgm:pt>
    <dgm:pt modelId="{06B54C6C-9EC3-4429-BA0A-E49BBC6A44F7}" type="pres">
      <dgm:prSet presAssocID="{C68D8B27-6633-4412-B1FA-0CAC5358B91B}" presName="text4" presStyleLbl="fgAcc4" presStyleIdx="3" presStyleCnt="6" custScaleX="257072" custScaleY="186358" custLinFactNeighborX="-43999" custLinFactNeighborY="71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9A3393-23C8-47F9-94F8-182065DA7086}" type="pres">
      <dgm:prSet presAssocID="{C68D8B27-6633-4412-B1FA-0CAC5358B91B}" presName="hierChild5" presStyleCnt="0"/>
      <dgm:spPr/>
    </dgm:pt>
    <dgm:pt modelId="{71148992-0891-493B-9451-11373B3DB757}" type="pres">
      <dgm:prSet presAssocID="{5E6E74C6-92F0-4F53-A5B4-396532C4607D}" presName="Name23" presStyleLbl="parChTrans1D4" presStyleIdx="4" presStyleCnt="6"/>
      <dgm:spPr/>
      <dgm:t>
        <a:bodyPr/>
        <a:lstStyle/>
        <a:p>
          <a:endParaRPr lang="ru-RU"/>
        </a:p>
      </dgm:t>
    </dgm:pt>
    <dgm:pt modelId="{8D190490-CB20-4207-94AC-D5F79C82F265}" type="pres">
      <dgm:prSet presAssocID="{8CF7E9B0-9930-45E3-88DE-C4D812D42005}" presName="hierRoot4" presStyleCnt="0"/>
      <dgm:spPr/>
    </dgm:pt>
    <dgm:pt modelId="{B6787F99-8072-4CAB-9F01-97D6260E1E71}" type="pres">
      <dgm:prSet presAssocID="{8CF7E9B0-9930-45E3-88DE-C4D812D42005}" presName="composite4" presStyleCnt="0"/>
      <dgm:spPr/>
    </dgm:pt>
    <dgm:pt modelId="{C708CEA4-4CF0-4631-943D-0CCDBF4B2F51}" type="pres">
      <dgm:prSet presAssocID="{8CF7E9B0-9930-45E3-88DE-C4D812D42005}" presName="background4" presStyleLbl="node4" presStyleIdx="4" presStyleCnt="6"/>
      <dgm:spPr/>
    </dgm:pt>
    <dgm:pt modelId="{A3925ACB-B4B0-42F1-B706-AC30E043EADA}" type="pres">
      <dgm:prSet presAssocID="{8CF7E9B0-9930-45E3-88DE-C4D812D42005}" presName="text4" presStyleLbl="fgAcc4" presStyleIdx="4" presStyleCnt="6" custScaleX="201860" custScaleY="185743" custLinFactNeighborX="-738" custLinFactNeighborY="-285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6EC332-849E-4574-9DAD-075B413E504F}" type="pres">
      <dgm:prSet presAssocID="{8CF7E9B0-9930-45E3-88DE-C4D812D42005}" presName="hierChild5" presStyleCnt="0"/>
      <dgm:spPr/>
    </dgm:pt>
    <dgm:pt modelId="{4A64D99A-E965-4E17-BD3D-861B6A30F69E}" type="pres">
      <dgm:prSet presAssocID="{66BFC758-E18B-4CF4-9B44-E5F0781D6CFA}" presName="Name23" presStyleLbl="parChTrans1D4" presStyleIdx="5" presStyleCnt="6"/>
      <dgm:spPr/>
      <dgm:t>
        <a:bodyPr/>
        <a:lstStyle/>
        <a:p>
          <a:endParaRPr lang="ru-RU"/>
        </a:p>
      </dgm:t>
    </dgm:pt>
    <dgm:pt modelId="{7C9EC723-0338-473C-93A1-4CF593EFA2DA}" type="pres">
      <dgm:prSet presAssocID="{69A10A79-ED6B-48F7-8D65-DF1C3C2A1ED8}" presName="hierRoot4" presStyleCnt="0"/>
      <dgm:spPr/>
    </dgm:pt>
    <dgm:pt modelId="{574CF026-73AA-4A6F-B64F-B2948E172E41}" type="pres">
      <dgm:prSet presAssocID="{69A10A79-ED6B-48F7-8D65-DF1C3C2A1ED8}" presName="composite4" presStyleCnt="0"/>
      <dgm:spPr/>
    </dgm:pt>
    <dgm:pt modelId="{192FC9F8-BDD0-410D-97C3-F7349578414A}" type="pres">
      <dgm:prSet presAssocID="{69A10A79-ED6B-48F7-8D65-DF1C3C2A1ED8}" presName="background4" presStyleLbl="node4" presStyleIdx="5" presStyleCnt="6"/>
      <dgm:spPr/>
    </dgm:pt>
    <dgm:pt modelId="{0966FE3E-7F30-4CC6-A84B-A1E8CBE7E40A}" type="pres">
      <dgm:prSet presAssocID="{69A10A79-ED6B-48F7-8D65-DF1C3C2A1ED8}" presName="text4" presStyleLbl="fgAcc4" presStyleIdx="5" presStyleCnt="6" custScaleX="246564" custScaleY="275635" custLinFactNeighborX="-19487" custLinFactNeighborY="99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976297-07D0-42CA-BE1C-66548099D3EA}" type="pres">
      <dgm:prSet presAssocID="{69A10A79-ED6B-48F7-8D65-DF1C3C2A1ED8}" presName="hierChild5" presStyleCnt="0"/>
      <dgm:spPr/>
    </dgm:pt>
  </dgm:ptLst>
  <dgm:cxnLst>
    <dgm:cxn modelId="{2E9AA6E9-700C-4BEC-BD9E-E33118E09739}" type="presOf" srcId="{24EEA545-4025-4BEE-9378-1B9B45C04D35}" destId="{7CC34013-50C6-43BB-8432-0E292011B7A6}" srcOrd="0" destOrd="0" presId="urn:microsoft.com/office/officeart/2005/8/layout/hierarchy1"/>
    <dgm:cxn modelId="{3DB054A7-316B-4A7C-B587-20DB75C875F2}" type="presOf" srcId="{8CF7E9B0-9930-45E3-88DE-C4D812D42005}" destId="{A3925ACB-B4B0-42F1-B706-AC30E043EADA}" srcOrd="0" destOrd="0" presId="urn:microsoft.com/office/officeart/2005/8/layout/hierarchy1"/>
    <dgm:cxn modelId="{C5A96ECE-1520-4C6C-8548-56D6AA0C432A}" type="presOf" srcId="{EE10E0DF-DCF6-4FAD-ABCD-E2DD56669CD2}" destId="{9F91CA34-9289-4921-A70E-D5E3F58F70E9}" srcOrd="0" destOrd="0" presId="urn:microsoft.com/office/officeart/2005/8/layout/hierarchy1"/>
    <dgm:cxn modelId="{CB883562-913D-4E95-9A34-AFD2CDFE59B3}" type="presOf" srcId="{A36E8166-A1A4-463A-9A6F-183012582D3F}" destId="{99965E96-A90D-470C-A74D-C8606644EB61}" srcOrd="0" destOrd="0" presId="urn:microsoft.com/office/officeart/2005/8/layout/hierarchy1"/>
    <dgm:cxn modelId="{5D0D8E6E-4CAB-43F7-B19F-CD739E123A1A}" srcId="{023BF25F-4290-4B3B-A3F1-FDD39AFB4EE3}" destId="{EE3C1C22-26D2-47FB-AC92-4355AC04E9EA}" srcOrd="0" destOrd="0" parTransId="{B60B1F15-4B14-401B-A4B1-EA61399BFB75}" sibTransId="{C2CC6B16-2AF6-450C-83B1-93103EC99D71}"/>
    <dgm:cxn modelId="{CC71E75B-CF4B-420E-95CC-805C4C386B0F}" srcId="{023BF25F-4290-4B3B-A3F1-FDD39AFB4EE3}" destId="{8CF7E9B0-9930-45E3-88DE-C4D812D42005}" srcOrd="2" destOrd="0" parTransId="{5E6E74C6-92F0-4F53-A5B4-396532C4607D}" sibTransId="{9ACA0BFF-5565-4C2E-9F1E-27CD95046C7B}"/>
    <dgm:cxn modelId="{35075D46-B308-40E0-B229-C4A993B76A69}" type="presOf" srcId="{5E6E74C6-92F0-4F53-A5B4-396532C4607D}" destId="{71148992-0891-493B-9451-11373B3DB757}" srcOrd="0" destOrd="0" presId="urn:microsoft.com/office/officeart/2005/8/layout/hierarchy1"/>
    <dgm:cxn modelId="{5935F12B-15F9-4294-87BB-B2974BDBBD95}" type="presOf" srcId="{DB28CD44-AF02-4C1F-BEF8-7E60F3DBCD15}" destId="{7B72847A-CC57-49E0-9046-879DF3AFBB81}" srcOrd="0" destOrd="0" presId="urn:microsoft.com/office/officeart/2005/8/layout/hierarchy1"/>
    <dgm:cxn modelId="{02846B95-46ED-4568-9E08-29845AB750FB}" type="presOf" srcId="{D9760055-5AFC-4ED7-83FE-2923C43797CF}" destId="{E935FCC4-700F-48D6-9A2A-2F207FE8F3F5}" srcOrd="0" destOrd="0" presId="urn:microsoft.com/office/officeart/2005/8/layout/hierarchy1"/>
    <dgm:cxn modelId="{00B5A90A-1E4D-43AF-9407-09C0925B6A2F}" type="presOf" srcId="{EE3C1C22-26D2-47FB-AC92-4355AC04E9EA}" destId="{87ADECC1-4FB9-40EA-BFDD-7D24890877A8}" srcOrd="0" destOrd="0" presId="urn:microsoft.com/office/officeart/2005/8/layout/hierarchy1"/>
    <dgm:cxn modelId="{3AFA51F6-F105-443E-9343-C6F55E136C4B}" type="presOf" srcId="{6072F786-E5D1-48EB-B97F-EB3389D2F9D7}" destId="{B57CE3EE-F223-4075-A312-C97FD110CEB8}" srcOrd="0" destOrd="0" presId="urn:microsoft.com/office/officeart/2005/8/layout/hierarchy1"/>
    <dgm:cxn modelId="{F013801D-16BA-42CE-9DA5-B260B7DEE49A}" type="presOf" srcId="{B6D64932-1C47-41A0-A7D6-C198EADAA4BE}" destId="{5315115B-89AF-4663-B908-D600DE7D3186}" srcOrd="0" destOrd="0" presId="urn:microsoft.com/office/officeart/2005/8/layout/hierarchy1"/>
    <dgm:cxn modelId="{336D416A-CAB2-495F-94DD-420305B2A5CC}" type="presOf" srcId="{3DC72A33-E4F7-4AF0-BAA5-73395E12139C}" destId="{B17C35D1-F7CA-4811-8CDC-4D0CA0492804}" srcOrd="0" destOrd="0" presId="urn:microsoft.com/office/officeart/2005/8/layout/hierarchy1"/>
    <dgm:cxn modelId="{6A697EFE-F4C5-404A-B400-4F539E560CCA}" srcId="{8CF7E9B0-9930-45E3-88DE-C4D812D42005}" destId="{69A10A79-ED6B-48F7-8D65-DF1C3C2A1ED8}" srcOrd="0" destOrd="0" parTransId="{66BFC758-E18B-4CF4-9B44-E5F0781D6CFA}" sibTransId="{D03B20A4-103E-4777-9A5C-A4E6E5DD49BD}"/>
    <dgm:cxn modelId="{600989C4-AE88-4B8C-AB9E-1435641C0326}" type="presOf" srcId="{66BFC758-E18B-4CF4-9B44-E5F0781D6CFA}" destId="{4A64D99A-E965-4E17-BD3D-861B6A30F69E}" srcOrd="0" destOrd="0" presId="urn:microsoft.com/office/officeart/2005/8/layout/hierarchy1"/>
    <dgm:cxn modelId="{7BEE4F82-1F47-4472-A7DF-A789A9C461DA}" srcId="{3223D416-FDD7-4534-93F6-6B1D70655684}" destId="{C68D8B27-6633-4412-B1FA-0CAC5358B91B}" srcOrd="0" destOrd="0" parTransId="{24EEA545-4025-4BEE-9378-1B9B45C04D35}" sibTransId="{04EC69C1-2A5D-43A3-A259-866CAACABFA6}"/>
    <dgm:cxn modelId="{E9A1851B-A6AA-4BB7-9335-EEFEA57F4ECD}" srcId="{0DCDDA6C-2BE9-4D68-A2D8-DA9FE0EF614C}" destId="{6072F786-E5D1-48EB-B97F-EB3389D2F9D7}" srcOrd="0" destOrd="0" parTransId="{3DC72A33-E4F7-4AF0-BAA5-73395E12139C}" sibTransId="{3B6133B3-DD82-4F57-9FF0-5BCEF80283C4}"/>
    <dgm:cxn modelId="{11E06BB2-74B1-4FCA-BDCA-BAE95B2E0CF5}" type="presOf" srcId="{69A10A79-ED6B-48F7-8D65-DF1C3C2A1ED8}" destId="{0966FE3E-7F30-4CC6-A84B-A1E8CBE7E40A}" srcOrd="0" destOrd="0" presId="urn:microsoft.com/office/officeart/2005/8/layout/hierarchy1"/>
    <dgm:cxn modelId="{795363AD-CA0E-404F-A662-5D6CDEC6D7EC}" type="presOf" srcId="{C68D8B27-6633-4412-B1FA-0CAC5358B91B}" destId="{06B54C6C-9EC3-4429-BA0A-E49BBC6A44F7}" srcOrd="0" destOrd="0" presId="urn:microsoft.com/office/officeart/2005/8/layout/hierarchy1"/>
    <dgm:cxn modelId="{23EADCE1-7257-4FFE-A40D-1FEAC3B56EF1}" type="presOf" srcId="{0DCDDA6C-2BE9-4D68-A2D8-DA9FE0EF614C}" destId="{5C08F616-B4B7-4CBB-B428-540A61E73317}" srcOrd="0" destOrd="0" presId="urn:microsoft.com/office/officeart/2005/8/layout/hierarchy1"/>
    <dgm:cxn modelId="{92D9C18F-9AFE-41DD-820D-81D2AC112514}" type="presOf" srcId="{023BF25F-4290-4B3B-A3F1-FDD39AFB4EE3}" destId="{C65C155B-E87B-4679-A8C3-50777F591A82}" srcOrd="0" destOrd="0" presId="urn:microsoft.com/office/officeart/2005/8/layout/hierarchy1"/>
    <dgm:cxn modelId="{19777B1C-A42B-4EC2-897F-21DA26BEF3CE}" srcId="{EE3C1C22-26D2-47FB-AC92-4355AC04E9EA}" destId="{B6D64932-1C47-41A0-A7D6-C198EADAA4BE}" srcOrd="0" destOrd="0" parTransId="{B470A17A-23D2-449A-9AF5-4A8B34E9B976}" sibTransId="{B7FB00E0-1C42-494E-B1E8-766414099771}"/>
    <dgm:cxn modelId="{32AB0C8D-BABF-4FF5-8502-3473497D6F81}" type="presOf" srcId="{B470A17A-23D2-449A-9AF5-4A8B34E9B976}" destId="{858C7EF4-C6A2-4AF5-B0D5-E27CA712FA35}" srcOrd="0" destOrd="0" presId="urn:microsoft.com/office/officeart/2005/8/layout/hierarchy1"/>
    <dgm:cxn modelId="{02E47D01-6281-4C4A-A351-F7CA705011E1}" srcId="{6072F786-E5D1-48EB-B97F-EB3389D2F9D7}" destId="{023BF25F-4290-4B3B-A3F1-FDD39AFB4EE3}" srcOrd="1" destOrd="0" parTransId="{A36E8166-A1A4-463A-9A6F-183012582D3F}" sibTransId="{27AAEB9D-932D-4FB5-8EE3-D9175D792BC2}"/>
    <dgm:cxn modelId="{5F0344A0-1C0A-40BC-9328-972999BCE528}" srcId="{2ACA9C7C-4129-4954-8935-B1974F763272}" destId="{0DCDDA6C-2BE9-4D68-A2D8-DA9FE0EF614C}" srcOrd="0" destOrd="0" parTransId="{6DE55F9E-C368-4C12-B305-A31E4225DAFA}" sibTransId="{4852E432-DDD0-43C3-8953-E7BAF538DB38}"/>
    <dgm:cxn modelId="{E08E54AE-B305-4021-94BA-6DD7E4D1FD90}" type="presOf" srcId="{B60B1F15-4B14-401B-A4B1-EA61399BFB75}" destId="{13876F25-C0BE-4B7B-B267-C9E384F031DF}" srcOrd="0" destOrd="0" presId="urn:microsoft.com/office/officeart/2005/8/layout/hierarchy1"/>
    <dgm:cxn modelId="{90E08F40-B8AC-43FB-8444-25FB0A849D13}" type="presOf" srcId="{2ACA9C7C-4129-4954-8935-B1974F763272}" destId="{4CA70D5E-EF38-4192-9259-D2D881181902}" srcOrd="0" destOrd="0" presId="urn:microsoft.com/office/officeart/2005/8/layout/hierarchy1"/>
    <dgm:cxn modelId="{89F566FD-43FD-49EF-B389-F0754547EAB8}" type="presOf" srcId="{3223D416-FDD7-4534-93F6-6B1D70655684}" destId="{17A7592D-C4D9-4256-99E8-F2BCEC397565}" srcOrd="0" destOrd="0" presId="urn:microsoft.com/office/officeart/2005/8/layout/hierarchy1"/>
    <dgm:cxn modelId="{BFBB872C-A17C-4FEB-A9A8-A8CF5682CBA9}" srcId="{023BF25F-4290-4B3B-A3F1-FDD39AFB4EE3}" destId="{3223D416-FDD7-4534-93F6-6B1D70655684}" srcOrd="1" destOrd="0" parTransId="{D9760055-5AFC-4ED7-83FE-2923C43797CF}" sibTransId="{624A8E5D-487A-4775-A483-1E4D14E528F9}"/>
    <dgm:cxn modelId="{1AEDCE7F-0C96-4875-837F-9DB9E7728025}" srcId="{6072F786-E5D1-48EB-B97F-EB3389D2F9D7}" destId="{EE10E0DF-DCF6-4FAD-ABCD-E2DD56669CD2}" srcOrd="0" destOrd="0" parTransId="{DB28CD44-AF02-4C1F-BEF8-7E60F3DBCD15}" sibTransId="{A8CB0A06-FA0C-4AF7-9BEE-B9C006C3C92A}"/>
    <dgm:cxn modelId="{D8E1D401-5C26-4963-A1A6-EF9652C43171}" type="presParOf" srcId="{4CA70D5E-EF38-4192-9259-D2D881181902}" destId="{F248E6AD-E9AF-4856-9352-2C6199B22133}" srcOrd="0" destOrd="0" presId="urn:microsoft.com/office/officeart/2005/8/layout/hierarchy1"/>
    <dgm:cxn modelId="{75D5A215-8126-4C55-89C4-05531F684A9D}" type="presParOf" srcId="{F248E6AD-E9AF-4856-9352-2C6199B22133}" destId="{C52CE527-FE9A-4E5E-9C32-2ED2DAE5EC91}" srcOrd="0" destOrd="0" presId="urn:microsoft.com/office/officeart/2005/8/layout/hierarchy1"/>
    <dgm:cxn modelId="{01614904-A38F-4005-8518-9D9B8135CC08}" type="presParOf" srcId="{C52CE527-FE9A-4E5E-9C32-2ED2DAE5EC91}" destId="{AF1335F0-E401-435E-8320-380F8081E80C}" srcOrd="0" destOrd="0" presId="urn:microsoft.com/office/officeart/2005/8/layout/hierarchy1"/>
    <dgm:cxn modelId="{80BEE7F1-1845-4B1C-8F60-8CE54DE7EE05}" type="presParOf" srcId="{C52CE527-FE9A-4E5E-9C32-2ED2DAE5EC91}" destId="{5C08F616-B4B7-4CBB-B428-540A61E73317}" srcOrd="1" destOrd="0" presId="urn:microsoft.com/office/officeart/2005/8/layout/hierarchy1"/>
    <dgm:cxn modelId="{069C8149-F91B-4046-9600-3AACFE57BBB8}" type="presParOf" srcId="{F248E6AD-E9AF-4856-9352-2C6199B22133}" destId="{2A04C22A-9730-4BC9-B73D-B3001400270B}" srcOrd="1" destOrd="0" presId="urn:microsoft.com/office/officeart/2005/8/layout/hierarchy1"/>
    <dgm:cxn modelId="{B7A5A4F6-1D23-467F-BB31-973881FECFF4}" type="presParOf" srcId="{2A04C22A-9730-4BC9-B73D-B3001400270B}" destId="{B17C35D1-F7CA-4811-8CDC-4D0CA0492804}" srcOrd="0" destOrd="0" presId="urn:microsoft.com/office/officeart/2005/8/layout/hierarchy1"/>
    <dgm:cxn modelId="{78692E16-F6B8-468A-A429-4EF9740F649F}" type="presParOf" srcId="{2A04C22A-9730-4BC9-B73D-B3001400270B}" destId="{F59516DD-52E9-4281-AE59-F63FF48C18D7}" srcOrd="1" destOrd="0" presId="urn:microsoft.com/office/officeart/2005/8/layout/hierarchy1"/>
    <dgm:cxn modelId="{A55EA11B-5D0E-440E-A097-7A44540C52B7}" type="presParOf" srcId="{F59516DD-52E9-4281-AE59-F63FF48C18D7}" destId="{5EAD9164-EE9B-4B96-B349-F39DACA702A0}" srcOrd="0" destOrd="0" presId="urn:microsoft.com/office/officeart/2005/8/layout/hierarchy1"/>
    <dgm:cxn modelId="{766904C0-2735-47EC-9FE7-264E73A6A013}" type="presParOf" srcId="{5EAD9164-EE9B-4B96-B349-F39DACA702A0}" destId="{9176209F-5960-4CE9-8847-2CD594EDE6B5}" srcOrd="0" destOrd="0" presId="urn:microsoft.com/office/officeart/2005/8/layout/hierarchy1"/>
    <dgm:cxn modelId="{4776B4D9-CE83-4531-8786-B07D651F6442}" type="presParOf" srcId="{5EAD9164-EE9B-4B96-B349-F39DACA702A0}" destId="{B57CE3EE-F223-4075-A312-C97FD110CEB8}" srcOrd="1" destOrd="0" presId="urn:microsoft.com/office/officeart/2005/8/layout/hierarchy1"/>
    <dgm:cxn modelId="{E517C3B9-ADC3-4B52-ABA2-6FDC7D4A2BE1}" type="presParOf" srcId="{F59516DD-52E9-4281-AE59-F63FF48C18D7}" destId="{BD60A847-8E80-4982-A242-3F93F65A1D9B}" srcOrd="1" destOrd="0" presId="urn:microsoft.com/office/officeart/2005/8/layout/hierarchy1"/>
    <dgm:cxn modelId="{04DC1763-FB1F-4DA1-A35B-3D992F091B45}" type="presParOf" srcId="{BD60A847-8E80-4982-A242-3F93F65A1D9B}" destId="{7B72847A-CC57-49E0-9046-879DF3AFBB81}" srcOrd="0" destOrd="0" presId="urn:microsoft.com/office/officeart/2005/8/layout/hierarchy1"/>
    <dgm:cxn modelId="{9196F462-5B1D-4FD0-943E-F4CEB93B00FD}" type="presParOf" srcId="{BD60A847-8E80-4982-A242-3F93F65A1D9B}" destId="{EB6A7588-9099-4B14-AB7A-50D74EEFE884}" srcOrd="1" destOrd="0" presId="urn:microsoft.com/office/officeart/2005/8/layout/hierarchy1"/>
    <dgm:cxn modelId="{90AF9A47-F5DA-40C3-965C-7BC751CCBA07}" type="presParOf" srcId="{EB6A7588-9099-4B14-AB7A-50D74EEFE884}" destId="{2C9CE5C8-B090-4871-A190-723EBBAD43E4}" srcOrd="0" destOrd="0" presId="urn:microsoft.com/office/officeart/2005/8/layout/hierarchy1"/>
    <dgm:cxn modelId="{F9AB6156-461F-4DCD-86E3-9A160727455F}" type="presParOf" srcId="{2C9CE5C8-B090-4871-A190-723EBBAD43E4}" destId="{E01E3DB6-DCDD-48D4-AFC0-A16D8A6B4179}" srcOrd="0" destOrd="0" presId="urn:microsoft.com/office/officeart/2005/8/layout/hierarchy1"/>
    <dgm:cxn modelId="{57849046-0B05-4B49-AA4E-09441C7C8E18}" type="presParOf" srcId="{2C9CE5C8-B090-4871-A190-723EBBAD43E4}" destId="{9F91CA34-9289-4921-A70E-D5E3F58F70E9}" srcOrd="1" destOrd="0" presId="urn:microsoft.com/office/officeart/2005/8/layout/hierarchy1"/>
    <dgm:cxn modelId="{328B967A-FB16-46B2-B407-9EEF6BF88BEB}" type="presParOf" srcId="{EB6A7588-9099-4B14-AB7A-50D74EEFE884}" destId="{E40EBE3B-DA71-424F-9019-7E6C836F9740}" srcOrd="1" destOrd="0" presId="urn:microsoft.com/office/officeart/2005/8/layout/hierarchy1"/>
    <dgm:cxn modelId="{313DC09B-CC99-44B5-BDE9-918218958FBB}" type="presParOf" srcId="{BD60A847-8E80-4982-A242-3F93F65A1D9B}" destId="{99965E96-A90D-470C-A74D-C8606644EB61}" srcOrd="2" destOrd="0" presId="urn:microsoft.com/office/officeart/2005/8/layout/hierarchy1"/>
    <dgm:cxn modelId="{53AE9654-341A-4E3F-A562-2B1F7B7B5576}" type="presParOf" srcId="{BD60A847-8E80-4982-A242-3F93F65A1D9B}" destId="{36F5701F-2CDE-4C8D-A9BD-F4EA26BC78C7}" srcOrd="3" destOrd="0" presId="urn:microsoft.com/office/officeart/2005/8/layout/hierarchy1"/>
    <dgm:cxn modelId="{0F313BD5-01EF-4F12-B1C9-0DEEB340DF74}" type="presParOf" srcId="{36F5701F-2CDE-4C8D-A9BD-F4EA26BC78C7}" destId="{662C8940-B6BE-46B8-8F3B-4AD711E8894B}" srcOrd="0" destOrd="0" presId="urn:microsoft.com/office/officeart/2005/8/layout/hierarchy1"/>
    <dgm:cxn modelId="{E6D6613E-5BEF-4CB2-A65C-1B35FA69E010}" type="presParOf" srcId="{662C8940-B6BE-46B8-8F3B-4AD711E8894B}" destId="{89020896-A91B-4DC9-A26B-1E819474C8ED}" srcOrd="0" destOrd="0" presId="urn:microsoft.com/office/officeart/2005/8/layout/hierarchy1"/>
    <dgm:cxn modelId="{F5E8AA5D-D378-4A67-93B8-8C5EE198DEC1}" type="presParOf" srcId="{662C8940-B6BE-46B8-8F3B-4AD711E8894B}" destId="{C65C155B-E87B-4679-A8C3-50777F591A82}" srcOrd="1" destOrd="0" presId="urn:microsoft.com/office/officeart/2005/8/layout/hierarchy1"/>
    <dgm:cxn modelId="{6E4D8137-57A0-4DAA-8895-46BD6AC14D65}" type="presParOf" srcId="{36F5701F-2CDE-4C8D-A9BD-F4EA26BC78C7}" destId="{16800DF7-1643-4490-9F30-F9199512AB40}" srcOrd="1" destOrd="0" presId="urn:microsoft.com/office/officeart/2005/8/layout/hierarchy1"/>
    <dgm:cxn modelId="{7780C494-2196-4E0B-B902-95B308F82B28}" type="presParOf" srcId="{16800DF7-1643-4490-9F30-F9199512AB40}" destId="{13876F25-C0BE-4B7B-B267-C9E384F031DF}" srcOrd="0" destOrd="0" presId="urn:microsoft.com/office/officeart/2005/8/layout/hierarchy1"/>
    <dgm:cxn modelId="{7CC40FF1-EA17-44EB-BB8F-495881F762ED}" type="presParOf" srcId="{16800DF7-1643-4490-9F30-F9199512AB40}" destId="{541DBCC1-CFAA-42C0-87C2-533FAE56D590}" srcOrd="1" destOrd="0" presId="urn:microsoft.com/office/officeart/2005/8/layout/hierarchy1"/>
    <dgm:cxn modelId="{4B5F133E-CF7C-4FBF-A989-B3602270FD6C}" type="presParOf" srcId="{541DBCC1-CFAA-42C0-87C2-533FAE56D590}" destId="{06D9AA25-1B82-4E97-A1AE-93EECCF7F1F8}" srcOrd="0" destOrd="0" presId="urn:microsoft.com/office/officeart/2005/8/layout/hierarchy1"/>
    <dgm:cxn modelId="{EB1287E3-A126-4589-B88A-B99DEFCE3E03}" type="presParOf" srcId="{06D9AA25-1B82-4E97-A1AE-93EECCF7F1F8}" destId="{A6528906-39D5-4F3A-8C5A-2214F14FE8A8}" srcOrd="0" destOrd="0" presId="urn:microsoft.com/office/officeart/2005/8/layout/hierarchy1"/>
    <dgm:cxn modelId="{1F94ABD7-70AA-4CD8-8E9C-FAB00D97563C}" type="presParOf" srcId="{06D9AA25-1B82-4E97-A1AE-93EECCF7F1F8}" destId="{87ADECC1-4FB9-40EA-BFDD-7D24890877A8}" srcOrd="1" destOrd="0" presId="urn:microsoft.com/office/officeart/2005/8/layout/hierarchy1"/>
    <dgm:cxn modelId="{382C9C77-93F3-4450-A9C9-A2C9B9CA2C13}" type="presParOf" srcId="{541DBCC1-CFAA-42C0-87C2-533FAE56D590}" destId="{F742F10A-D253-4E08-8F94-F99D09CE49AF}" srcOrd="1" destOrd="0" presId="urn:microsoft.com/office/officeart/2005/8/layout/hierarchy1"/>
    <dgm:cxn modelId="{F4730F73-1720-4406-9D83-C37E7101C9A6}" type="presParOf" srcId="{F742F10A-D253-4E08-8F94-F99D09CE49AF}" destId="{858C7EF4-C6A2-4AF5-B0D5-E27CA712FA35}" srcOrd="0" destOrd="0" presId="urn:microsoft.com/office/officeart/2005/8/layout/hierarchy1"/>
    <dgm:cxn modelId="{B86D995C-C7E1-4D12-ACCA-2EA581D29779}" type="presParOf" srcId="{F742F10A-D253-4E08-8F94-F99D09CE49AF}" destId="{F75178EF-70AB-4C4F-B0DD-1B68EF8BD628}" srcOrd="1" destOrd="0" presId="urn:microsoft.com/office/officeart/2005/8/layout/hierarchy1"/>
    <dgm:cxn modelId="{A19C0573-7829-426E-92B0-FCCD1BD0F5BB}" type="presParOf" srcId="{F75178EF-70AB-4C4F-B0DD-1B68EF8BD628}" destId="{46D4A729-03EA-4DDA-82F0-D78DCE8290C5}" srcOrd="0" destOrd="0" presId="urn:microsoft.com/office/officeart/2005/8/layout/hierarchy1"/>
    <dgm:cxn modelId="{F02A88C5-4286-49F2-B863-67BD55FB2393}" type="presParOf" srcId="{46D4A729-03EA-4DDA-82F0-D78DCE8290C5}" destId="{E2DBC50B-C9E1-4411-AA19-CA041A3514EB}" srcOrd="0" destOrd="0" presId="urn:microsoft.com/office/officeart/2005/8/layout/hierarchy1"/>
    <dgm:cxn modelId="{563C578A-60B2-4312-8C29-682E8A262C7A}" type="presParOf" srcId="{46D4A729-03EA-4DDA-82F0-D78DCE8290C5}" destId="{5315115B-89AF-4663-B908-D600DE7D3186}" srcOrd="1" destOrd="0" presId="urn:microsoft.com/office/officeart/2005/8/layout/hierarchy1"/>
    <dgm:cxn modelId="{2EF4F8FF-E179-460A-B87D-5C4F7F9A4F0D}" type="presParOf" srcId="{F75178EF-70AB-4C4F-B0DD-1B68EF8BD628}" destId="{BA821180-7C75-44EA-B60A-7FCE650FE157}" srcOrd="1" destOrd="0" presId="urn:microsoft.com/office/officeart/2005/8/layout/hierarchy1"/>
    <dgm:cxn modelId="{9F02E5B6-7907-4F4E-B58C-F4D8E9A7F4C9}" type="presParOf" srcId="{16800DF7-1643-4490-9F30-F9199512AB40}" destId="{E935FCC4-700F-48D6-9A2A-2F207FE8F3F5}" srcOrd="2" destOrd="0" presId="urn:microsoft.com/office/officeart/2005/8/layout/hierarchy1"/>
    <dgm:cxn modelId="{96781AA4-3147-4DBA-9416-B5146E631C4C}" type="presParOf" srcId="{16800DF7-1643-4490-9F30-F9199512AB40}" destId="{603A8EB5-D544-48D0-8E55-07210E4283F0}" srcOrd="3" destOrd="0" presId="urn:microsoft.com/office/officeart/2005/8/layout/hierarchy1"/>
    <dgm:cxn modelId="{CF3335EC-69CA-41CE-9D5F-8606465C18BD}" type="presParOf" srcId="{603A8EB5-D544-48D0-8E55-07210E4283F0}" destId="{19B37514-B959-499D-BCEF-6B231E2B09D8}" srcOrd="0" destOrd="0" presId="urn:microsoft.com/office/officeart/2005/8/layout/hierarchy1"/>
    <dgm:cxn modelId="{D6419323-EA14-4197-8C59-595FB3B9CD67}" type="presParOf" srcId="{19B37514-B959-499D-BCEF-6B231E2B09D8}" destId="{36F14949-7300-476D-8430-CE8A1D4741EA}" srcOrd="0" destOrd="0" presId="urn:microsoft.com/office/officeart/2005/8/layout/hierarchy1"/>
    <dgm:cxn modelId="{067C99AE-CBAB-42A3-89A8-FC20B35D466D}" type="presParOf" srcId="{19B37514-B959-499D-BCEF-6B231E2B09D8}" destId="{17A7592D-C4D9-4256-99E8-F2BCEC397565}" srcOrd="1" destOrd="0" presId="urn:microsoft.com/office/officeart/2005/8/layout/hierarchy1"/>
    <dgm:cxn modelId="{8BFC115D-E9B6-44E9-9344-EF4BE7F22857}" type="presParOf" srcId="{603A8EB5-D544-48D0-8E55-07210E4283F0}" destId="{356114E7-1A9B-47C2-AE58-2D5EE8C72E10}" srcOrd="1" destOrd="0" presId="urn:microsoft.com/office/officeart/2005/8/layout/hierarchy1"/>
    <dgm:cxn modelId="{54A2BA4A-23D2-480B-9370-A717F3EB8514}" type="presParOf" srcId="{356114E7-1A9B-47C2-AE58-2D5EE8C72E10}" destId="{7CC34013-50C6-43BB-8432-0E292011B7A6}" srcOrd="0" destOrd="0" presId="urn:microsoft.com/office/officeart/2005/8/layout/hierarchy1"/>
    <dgm:cxn modelId="{1419913E-8A8C-4D85-AE9A-08CA9D930349}" type="presParOf" srcId="{356114E7-1A9B-47C2-AE58-2D5EE8C72E10}" destId="{92D27FCF-21A0-436B-B466-D8096DB31732}" srcOrd="1" destOrd="0" presId="urn:microsoft.com/office/officeart/2005/8/layout/hierarchy1"/>
    <dgm:cxn modelId="{55325190-0AD0-4F39-94F7-E92F46F24E2C}" type="presParOf" srcId="{92D27FCF-21A0-436B-B466-D8096DB31732}" destId="{E874D7D0-628B-4014-84A8-019A025755E6}" srcOrd="0" destOrd="0" presId="urn:microsoft.com/office/officeart/2005/8/layout/hierarchy1"/>
    <dgm:cxn modelId="{248B7760-66F1-4A4C-9139-D812CAC47442}" type="presParOf" srcId="{E874D7D0-628B-4014-84A8-019A025755E6}" destId="{8709BE88-B27F-408E-AED6-0B6C79C6EFDB}" srcOrd="0" destOrd="0" presId="urn:microsoft.com/office/officeart/2005/8/layout/hierarchy1"/>
    <dgm:cxn modelId="{AE11C958-49C8-4BBA-A5C3-DC0F107B0E8E}" type="presParOf" srcId="{E874D7D0-628B-4014-84A8-019A025755E6}" destId="{06B54C6C-9EC3-4429-BA0A-E49BBC6A44F7}" srcOrd="1" destOrd="0" presId="urn:microsoft.com/office/officeart/2005/8/layout/hierarchy1"/>
    <dgm:cxn modelId="{54330598-1ED6-4BF3-9A59-C5610B1A24F9}" type="presParOf" srcId="{92D27FCF-21A0-436B-B466-D8096DB31732}" destId="{239A3393-23C8-47F9-94F8-182065DA7086}" srcOrd="1" destOrd="0" presId="urn:microsoft.com/office/officeart/2005/8/layout/hierarchy1"/>
    <dgm:cxn modelId="{01523889-2F59-461A-95F4-4E55F08A65BF}" type="presParOf" srcId="{16800DF7-1643-4490-9F30-F9199512AB40}" destId="{71148992-0891-493B-9451-11373B3DB757}" srcOrd="4" destOrd="0" presId="urn:microsoft.com/office/officeart/2005/8/layout/hierarchy1"/>
    <dgm:cxn modelId="{E805AD15-1225-4277-AB3F-5021EEB27707}" type="presParOf" srcId="{16800DF7-1643-4490-9F30-F9199512AB40}" destId="{8D190490-CB20-4207-94AC-D5F79C82F265}" srcOrd="5" destOrd="0" presId="urn:microsoft.com/office/officeart/2005/8/layout/hierarchy1"/>
    <dgm:cxn modelId="{AA9A2C40-D829-490B-B77E-E103D42AEE81}" type="presParOf" srcId="{8D190490-CB20-4207-94AC-D5F79C82F265}" destId="{B6787F99-8072-4CAB-9F01-97D6260E1E71}" srcOrd="0" destOrd="0" presId="urn:microsoft.com/office/officeart/2005/8/layout/hierarchy1"/>
    <dgm:cxn modelId="{5CADD981-9590-4591-8157-3A7B82C543B9}" type="presParOf" srcId="{B6787F99-8072-4CAB-9F01-97D6260E1E71}" destId="{C708CEA4-4CF0-4631-943D-0CCDBF4B2F51}" srcOrd="0" destOrd="0" presId="urn:microsoft.com/office/officeart/2005/8/layout/hierarchy1"/>
    <dgm:cxn modelId="{25E69E6C-EE0F-4034-87FC-0AF9EC9BB5B7}" type="presParOf" srcId="{B6787F99-8072-4CAB-9F01-97D6260E1E71}" destId="{A3925ACB-B4B0-42F1-B706-AC30E043EADA}" srcOrd="1" destOrd="0" presId="urn:microsoft.com/office/officeart/2005/8/layout/hierarchy1"/>
    <dgm:cxn modelId="{E6B7F96B-E413-4DC2-9156-4E00F8BB91F9}" type="presParOf" srcId="{8D190490-CB20-4207-94AC-D5F79C82F265}" destId="{E16EC332-849E-4574-9DAD-075B413E504F}" srcOrd="1" destOrd="0" presId="urn:microsoft.com/office/officeart/2005/8/layout/hierarchy1"/>
    <dgm:cxn modelId="{985698AC-853D-414B-8F9E-79ACC4AF59A9}" type="presParOf" srcId="{E16EC332-849E-4574-9DAD-075B413E504F}" destId="{4A64D99A-E965-4E17-BD3D-861B6A30F69E}" srcOrd="0" destOrd="0" presId="urn:microsoft.com/office/officeart/2005/8/layout/hierarchy1"/>
    <dgm:cxn modelId="{88A6E4A4-A0F8-47E9-B1D7-7720B9CA00A4}" type="presParOf" srcId="{E16EC332-849E-4574-9DAD-075B413E504F}" destId="{7C9EC723-0338-473C-93A1-4CF593EFA2DA}" srcOrd="1" destOrd="0" presId="urn:microsoft.com/office/officeart/2005/8/layout/hierarchy1"/>
    <dgm:cxn modelId="{5FC5800D-637F-4FB4-A0E8-EC40C95EABCB}" type="presParOf" srcId="{7C9EC723-0338-473C-93A1-4CF593EFA2DA}" destId="{574CF026-73AA-4A6F-B64F-B2948E172E41}" srcOrd="0" destOrd="0" presId="urn:microsoft.com/office/officeart/2005/8/layout/hierarchy1"/>
    <dgm:cxn modelId="{71BB1A7E-B7FF-40AE-873A-8F85763C6DAD}" type="presParOf" srcId="{574CF026-73AA-4A6F-B64F-B2948E172E41}" destId="{192FC9F8-BDD0-410D-97C3-F7349578414A}" srcOrd="0" destOrd="0" presId="urn:microsoft.com/office/officeart/2005/8/layout/hierarchy1"/>
    <dgm:cxn modelId="{32F8ECA3-1944-4990-8350-08F735784D9C}" type="presParOf" srcId="{574CF026-73AA-4A6F-B64F-B2948E172E41}" destId="{0966FE3E-7F30-4CC6-A84B-A1E8CBE7E40A}" srcOrd="1" destOrd="0" presId="urn:microsoft.com/office/officeart/2005/8/layout/hierarchy1"/>
    <dgm:cxn modelId="{5FF10A32-45A5-4976-8C4E-3DF2F5F30038}" type="presParOf" srcId="{7C9EC723-0338-473C-93A1-4CF593EFA2DA}" destId="{25976297-07D0-42CA-BE1C-66548099D3E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C809A3F-B427-4B26-9772-9CB7B6688D7C}" type="doc">
      <dgm:prSet loTypeId="urn:microsoft.com/office/officeart/2005/8/layout/list1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28FE133-7965-4983-8D2C-D1D20812988B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осуществление организационно-распорядительных или административно-хозяйственных функций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8D9F1363-E417-45C4-8BD4-DBB6EF8C9560}" type="parTrans" cxnId="{47D128BC-260E-49BF-80FD-2A830FE598BB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B1EC0C27-C3AC-4CC7-A6FD-F7FB922FD75C}" type="sibTrans" cxnId="{47D128BC-260E-49BF-80FD-2A830FE598BB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4FFE26EA-26E5-4A0B-971A-D1E50BC97A28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предоставление государственных услуг гражданам и организациям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D222E82C-7362-41ED-95C6-D4CE3361B546}" type="parTrans" cxnId="{5E385159-4E6C-4C6C-AC61-6A37B61769D0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D8AB99D5-CFF4-4493-BEF8-30B746965B89}" type="sibTrans" cxnId="{5E385159-4E6C-4C6C-AC61-6A37B61769D0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15918A61-74EE-455B-AD7E-DC73447A8B8E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осуществление контрольных и надзорных мероприятий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1FBE86A1-7EDE-4218-881F-8CADEC044FB1}" type="parTrans" cxnId="{18FC4E8E-027F-4A26-8C21-66DCB367F797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3E714B3D-A525-40B8-925B-DE8F5BEDCED2}" type="sibTrans" cxnId="{18FC4E8E-027F-4A26-8C21-66DCB367F797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B2958688-4F6D-4BFA-B90B-B9A1B4CF1A9F}">
      <dgm:prSet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подготовка и принятие решений о распределении бюджетных средств, а также распределение ограниченного ресурса (квоты, участки недр и другие)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5668CD06-C176-499E-9083-1798503AE31A}" type="parTrans" cxnId="{0DAD5FB9-D35D-409A-9209-EB549BC19656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DA5AC1BE-9427-4713-9CDB-5A90889C7852}" type="sibTrans" cxnId="{0DAD5FB9-D35D-409A-9209-EB549BC19656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902AA756-B75A-4BC3-94E4-27DF97F88D96}">
      <dgm:prSet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подготовка и принятие решений по установлению цен (тарифов)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D232C308-48AA-4B2E-BA14-F1AF9BC16B10}" type="parTrans" cxnId="{6EBB08C8-F8A1-4059-B0FB-4E23BA0C0EE0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59A5C71E-DBE6-4D40-AA0A-4FC6CACBD950}" type="sibTrans" cxnId="{6EBB08C8-F8A1-4059-B0FB-4E23BA0C0EE0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FD182304-0C49-4FCD-BEA1-A8E527677D7E}">
      <dgm:prSet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управление муниципальным и государственным имуществом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FC079D34-832F-49C8-BF91-397765F1A32A}" type="parTrans" cxnId="{5CF8F3CA-A7CC-4874-B48B-7BAED8905557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CB68E4CB-8B7C-4EF6-A72C-C62B1146BDBF}" type="sibTrans" cxnId="{5CF8F3CA-A7CC-4874-B48B-7BAED8905557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D121149B-FC22-43CD-A7EA-CEBD512AE663}">
      <dgm:prSet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размещение заказов на поставки товаров, выполнение работ, оказание услуг для муниципальных нужд, осуществление муниципальных закупок либо выдачу лицензий и разрешений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9C4CE099-D706-4C34-A115-DE0E47F287A3}" type="parTrans" cxnId="{3DD82991-24DE-4964-96CD-A702B964D2BD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C4A3492D-7325-4A0A-9EFE-185FD5F9A1C4}" type="sibTrans" cxnId="{3DD82991-24DE-4964-96CD-A702B964D2BD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F376ECF3-1A17-4306-A39C-E50449692233}">
      <dgm:prSet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хранение и распределение материально-технических ресурсов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D0CBA6D5-4CCC-4E36-84FD-B3A3EFD52723}" type="parTrans" cxnId="{B784DAD4-A543-4832-823D-845CBAE00DC1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3F3A92D6-8741-4D9A-A050-905BFD14A94D}" type="sibTrans" cxnId="{B784DAD4-A543-4832-823D-845CBAE00DC1}">
      <dgm:prSet/>
      <dgm:spPr/>
      <dgm:t>
        <a:bodyPr/>
        <a:lstStyle/>
        <a:p>
          <a:endParaRPr lang="ru-RU" sz="1500">
            <a:latin typeface="Times New Roman" pitchFamily="18" charset="0"/>
            <a:cs typeface="Times New Roman" pitchFamily="18" charset="0"/>
          </a:endParaRPr>
        </a:p>
      </dgm:t>
    </dgm:pt>
    <dgm:pt modelId="{8D69ACE3-E093-42CF-959F-14B95ADBC11A}" type="pres">
      <dgm:prSet presAssocID="{2C809A3F-B427-4B26-9772-9CB7B6688D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4FC014-9B91-4632-8B34-9D5990A6AE56}" type="pres">
      <dgm:prSet presAssocID="{628FE133-7965-4983-8D2C-D1D20812988B}" presName="parentLin" presStyleCnt="0"/>
      <dgm:spPr/>
    </dgm:pt>
    <dgm:pt modelId="{BFAB95A3-918C-4083-821A-EAE6544C1F72}" type="pres">
      <dgm:prSet presAssocID="{628FE133-7965-4983-8D2C-D1D20812988B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7029768B-8B79-4BF6-874A-87B860188BED}" type="pres">
      <dgm:prSet presAssocID="{628FE133-7965-4983-8D2C-D1D20812988B}" presName="parentText" presStyleLbl="node1" presStyleIdx="0" presStyleCnt="8" custScaleX="154670" custScaleY="105452" custLinFactNeighborX="-442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4CABC6-C34D-4073-B944-E28EEC9E80C3}" type="pres">
      <dgm:prSet presAssocID="{628FE133-7965-4983-8D2C-D1D20812988B}" presName="negativeSpace" presStyleCnt="0"/>
      <dgm:spPr/>
    </dgm:pt>
    <dgm:pt modelId="{F8BC3DD3-39D7-48A3-B5CF-4E1592D9C5DA}" type="pres">
      <dgm:prSet presAssocID="{628FE133-7965-4983-8D2C-D1D20812988B}" presName="childText" presStyleLbl="conFgAcc1" presStyleIdx="0" presStyleCnt="8" custScaleY="89833">
        <dgm:presLayoutVars>
          <dgm:bulletEnabled val="1"/>
        </dgm:presLayoutVars>
      </dgm:prSet>
      <dgm:spPr/>
    </dgm:pt>
    <dgm:pt modelId="{403BE8AF-1348-4528-BE82-1D78384F31D0}" type="pres">
      <dgm:prSet presAssocID="{B1EC0C27-C3AC-4CC7-A6FD-F7FB922FD75C}" presName="spaceBetweenRectangles" presStyleCnt="0"/>
      <dgm:spPr/>
    </dgm:pt>
    <dgm:pt modelId="{4889DFDC-0AE4-4753-AC65-DA26BE8665F3}" type="pres">
      <dgm:prSet presAssocID="{4FFE26EA-26E5-4A0B-971A-D1E50BC97A28}" presName="parentLin" presStyleCnt="0"/>
      <dgm:spPr/>
    </dgm:pt>
    <dgm:pt modelId="{8685A882-B135-4267-8D4C-D5385F19A1AD}" type="pres">
      <dgm:prSet presAssocID="{4FFE26EA-26E5-4A0B-971A-D1E50BC97A28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18A02F68-DD4D-4DA4-B5D2-599035F71CEE}" type="pres">
      <dgm:prSet presAssocID="{4FFE26EA-26E5-4A0B-971A-D1E50BC97A28}" presName="parentText" presStyleLbl="node1" presStyleIdx="1" presStyleCnt="8" custScaleX="154670" custScaleY="97598" custLinFactNeighborX="-442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3E44F2-2B46-44CA-AA94-70CCE940C629}" type="pres">
      <dgm:prSet presAssocID="{4FFE26EA-26E5-4A0B-971A-D1E50BC97A28}" presName="negativeSpace" presStyleCnt="0"/>
      <dgm:spPr/>
    </dgm:pt>
    <dgm:pt modelId="{F5399DAB-B4BA-4A3D-99B6-5B40AB5714A4}" type="pres">
      <dgm:prSet presAssocID="{4FFE26EA-26E5-4A0B-971A-D1E50BC97A28}" presName="childText" presStyleLbl="conFgAcc1" presStyleIdx="1" presStyleCnt="8" custScaleY="89833">
        <dgm:presLayoutVars>
          <dgm:bulletEnabled val="1"/>
        </dgm:presLayoutVars>
      </dgm:prSet>
      <dgm:spPr/>
    </dgm:pt>
    <dgm:pt modelId="{DF9A32ED-4EE0-415F-8BBC-C0B3E6821299}" type="pres">
      <dgm:prSet presAssocID="{D8AB99D5-CFF4-4493-BEF8-30B746965B89}" presName="spaceBetweenRectangles" presStyleCnt="0"/>
      <dgm:spPr/>
    </dgm:pt>
    <dgm:pt modelId="{609400F8-6C7F-4D6B-92AA-8130DCDD9E9E}" type="pres">
      <dgm:prSet presAssocID="{15918A61-74EE-455B-AD7E-DC73447A8B8E}" presName="parentLin" presStyleCnt="0"/>
      <dgm:spPr/>
    </dgm:pt>
    <dgm:pt modelId="{9C8187A4-10C9-4638-818D-5D4C4EEE2CE0}" type="pres">
      <dgm:prSet presAssocID="{15918A61-74EE-455B-AD7E-DC73447A8B8E}" presName="parentLeftMargin" presStyleLbl="node1" presStyleIdx="1" presStyleCnt="8"/>
      <dgm:spPr/>
      <dgm:t>
        <a:bodyPr/>
        <a:lstStyle/>
        <a:p>
          <a:endParaRPr lang="ru-RU"/>
        </a:p>
      </dgm:t>
    </dgm:pt>
    <dgm:pt modelId="{E4203C9E-4DAE-4035-9CAC-DCAAB390811E}" type="pres">
      <dgm:prSet presAssocID="{15918A61-74EE-455B-AD7E-DC73447A8B8E}" presName="parentText" presStyleLbl="node1" presStyleIdx="2" presStyleCnt="8" custScaleX="154670" custLinFactNeighborX="-442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E2CB91-E928-46EF-9A8E-B1B467D0A706}" type="pres">
      <dgm:prSet presAssocID="{15918A61-74EE-455B-AD7E-DC73447A8B8E}" presName="negativeSpace" presStyleCnt="0"/>
      <dgm:spPr/>
    </dgm:pt>
    <dgm:pt modelId="{978D5359-98E8-4382-91D5-1E31CCCE6F89}" type="pres">
      <dgm:prSet presAssocID="{15918A61-74EE-455B-AD7E-DC73447A8B8E}" presName="childText" presStyleLbl="conFgAcc1" presStyleIdx="2" presStyleCnt="8" custScaleY="89833">
        <dgm:presLayoutVars>
          <dgm:bulletEnabled val="1"/>
        </dgm:presLayoutVars>
      </dgm:prSet>
      <dgm:spPr/>
    </dgm:pt>
    <dgm:pt modelId="{A694E8BA-F7D5-49DF-B339-9B8C4A56E42B}" type="pres">
      <dgm:prSet presAssocID="{3E714B3D-A525-40B8-925B-DE8F5BEDCED2}" presName="spaceBetweenRectangles" presStyleCnt="0"/>
      <dgm:spPr/>
    </dgm:pt>
    <dgm:pt modelId="{A353BCA6-832F-4D84-B024-42CFF3743C04}" type="pres">
      <dgm:prSet presAssocID="{B2958688-4F6D-4BFA-B90B-B9A1B4CF1A9F}" presName="parentLin" presStyleCnt="0"/>
      <dgm:spPr/>
    </dgm:pt>
    <dgm:pt modelId="{FD67DE9F-BECD-4554-A0F5-949B18A07C53}" type="pres">
      <dgm:prSet presAssocID="{B2958688-4F6D-4BFA-B90B-B9A1B4CF1A9F}" presName="parentLeftMargin" presStyleLbl="node1" presStyleIdx="2" presStyleCnt="8"/>
      <dgm:spPr/>
      <dgm:t>
        <a:bodyPr/>
        <a:lstStyle/>
        <a:p>
          <a:endParaRPr lang="ru-RU"/>
        </a:p>
      </dgm:t>
    </dgm:pt>
    <dgm:pt modelId="{8C9D5915-6555-405B-8562-971C402559EA}" type="pres">
      <dgm:prSet presAssocID="{B2958688-4F6D-4BFA-B90B-B9A1B4CF1A9F}" presName="parentText" presStyleLbl="node1" presStyleIdx="3" presStyleCnt="8" custScaleX="154670" custScaleY="127961" custLinFactNeighborX="-442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1AC3DE-683A-47F6-AE99-4F2249355A88}" type="pres">
      <dgm:prSet presAssocID="{B2958688-4F6D-4BFA-B90B-B9A1B4CF1A9F}" presName="negativeSpace" presStyleCnt="0"/>
      <dgm:spPr/>
    </dgm:pt>
    <dgm:pt modelId="{9C145FFC-80FD-49DF-8904-5A15B4157E5C}" type="pres">
      <dgm:prSet presAssocID="{B2958688-4F6D-4BFA-B90B-B9A1B4CF1A9F}" presName="childText" presStyleLbl="conFgAcc1" presStyleIdx="3" presStyleCnt="8" custScaleY="89833">
        <dgm:presLayoutVars>
          <dgm:bulletEnabled val="1"/>
        </dgm:presLayoutVars>
      </dgm:prSet>
      <dgm:spPr/>
    </dgm:pt>
    <dgm:pt modelId="{1FED87FE-1CF3-4FEA-BC97-0E0B74222658}" type="pres">
      <dgm:prSet presAssocID="{DA5AC1BE-9427-4713-9CDB-5A90889C7852}" presName="spaceBetweenRectangles" presStyleCnt="0"/>
      <dgm:spPr/>
    </dgm:pt>
    <dgm:pt modelId="{64DCC53E-C885-4D30-98BB-BB604FED4D79}" type="pres">
      <dgm:prSet presAssocID="{902AA756-B75A-4BC3-94E4-27DF97F88D96}" presName="parentLin" presStyleCnt="0"/>
      <dgm:spPr/>
    </dgm:pt>
    <dgm:pt modelId="{D5956ADD-70AC-4BD8-A40F-B90C32479687}" type="pres">
      <dgm:prSet presAssocID="{902AA756-B75A-4BC3-94E4-27DF97F88D96}" presName="parentLeftMargin" presStyleLbl="node1" presStyleIdx="3" presStyleCnt="8"/>
      <dgm:spPr/>
      <dgm:t>
        <a:bodyPr/>
        <a:lstStyle/>
        <a:p>
          <a:endParaRPr lang="ru-RU"/>
        </a:p>
      </dgm:t>
    </dgm:pt>
    <dgm:pt modelId="{7C98821B-C779-4D29-8FA0-45443454B8A3}" type="pres">
      <dgm:prSet presAssocID="{902AA756-B75A-4BC3-94E4-27DF97F88D96}" presName="parentText" presStyleLbl="node1" presStyleIdx="4" presStyleCnt="8" custScaleX="154670" custLinFactNeighborX="-442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3844D-912B-4AA0-AE8E-A72C6EB4E23D}" type="pres">
      <dgm:prSet presAssocID="{902AA756-B75A-4BC3-94E4-27DF97F88D96}" presName="negativeSpace" presStyleCnt="0"/>
      <dgm:spPr/>
    </dgm:pt>
    <dgm:pt modelId="{F2007001-CED4-4D79-9F64-65D54A560731}" type="pres">
      <dgm:prSet presAssocID="{902AA756-B75A-4BC3-94E4-27DF97F88D96}" presName="childText" presStyleLbl="conFgAcc1" presStyleIdx="4" presStyleCnt="8" custScaleY="89833">
        <dgm:presLayoutVars>
          <dgm:bulletEnabled val="1"/>
        </dgm:presLayoutVars>
      </dgm:prSet>
      <dgm:spPr/>
    </dgm:pt>
    <dgm:pt modelId="{6E87263A-C9E4-4B53-BC3A-363B0680EA89}" type="pres">
      <dgm:prSet presAssocID="{59A5C71E-DBE6-4D40-AA0A-4FC6CACBD950}" presName="spaceBetweenRectangles" presStyleCnt="0"/>
      <dgm:spPr/>
    </dgm:pt>
    <dgm:pt modelId="{D0D21BB0-71EB-4B23-AC28-BBE1D74774B0}" type="pres">
      <dgm:prSet presAssocID="{FD182304-0C49-4FCD-BEA1-A8E527677D7E}" presName="parentLin" presStyleCnt="0"/>
      <dgm:spPr/>
    </dgm:pt>
    <dgm:pt modelId="{92814661-F0D8-431A-ABB9-E12E5AFC5573}" type="pres">
      <dgm:prSet presAssocID="{FD182304-0C49-4FCD-BEA1-A8E527677D7E}" presName="parentLeftMargin" presStyleLbl="node1" presStyleIdx="4" presStyleCnt="8"/>
      <dgm:spPr/>
      <dgm:t>
        <a:bodyPr/>
        <a:lstStyle/>
        <a:p>
          <a:endParaRPr lang="ru-RU"/>
        </a:p>
      </dgm:t>
    </dgm:pt>
    <dgm:pt modelId="{0A7AB370-3284-48DE-847B-160991000874}" type="pres">
      <dgm:prSet presAssocID="{FD182304-0C49-4FCD-BEA1-A8E527677D7E}" presName="parentText" presStyleLbl="node1" presStyleIdx="5" presStyleCnt="8" custScaleX="154670" custLinFactNeighborX="-442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DC681A-EE9A-4DB4-870D-301766301E7E}" type="pres">
      <dgm:prSet presAssocID="{FD182304-0C49-4FCD-BEA1-A8E527677D7E}" presName="negativeSpace" presStyleCnt="0"/>
      <dgm:spPr/>
    </dgm:pt>
    <dgm:pt modelId="{C90836A5-7DC7-4AFC-B22A-8837C5EE3EFA}" type="pres">
      <dgm:prSet presAssocID="{FD182304-0C49-4FCD-BEA1-A8E527677D7E}" presName="childText" presStyleLbl="conFgAcc1" presStyleIdx="5" presStyleCnt="8" custScaleY="89833">
        <dgm:presLayoutVars>
          <dgm:bulletEnabled val="1"/>
        </dgm:presLayoutVars>
      </dgm:prSet>
      <dgm:spPr/>
    </dgm:pt>
    <dgm:pt modelId="{9F80930A-C4E5-4A60-8DC5-34F91138D75E}" type="pres">
      <dgm:prSet presAssocID="{CB68E4CB-8B7C-4EF6-A72C-C62B1146BDBF}" presName="spaceBetweenRectangles" presStyleCnt="0"/>
      <dgm:spPr/>
    </dgm:pt>
    <dgm:pt modelId="{97923D43-155C-4A4B-9163-A74D36DDADF7}" type="pres">
      <dgm:prSet presAssocID="{D121149B-FC22-43CD-A7EA-CEBD512AE663}" presName="parentLin" presStyleCnt="0"/>
      <dgm:spPr/>
    </dgm:pt>
    <dgm:pt modelId="{70FC0069-4E20-4529-88FF-A8533A63E774}" type="pres">
      <dgm:prSet presAssocID="{D121149B-FC22-43CD-A7EA-CEBD512AE663}" presName="parentLeftMargin" presStyleLbl="node1" presStyleIdx="5" presStyleCnt="8"/>
      <dgm:spPr/>
      <dgm:t>
        <a:bodyPr/>
        <a:lstStyle/>
        <a:p>
          <a:endParaRPr lang="ru-RU"/>
        </a:p>
      </dgm:t>
    </dgm:pt>
    <dgm:pt modelId="{418BCEB1-5D3D-49D4-853F-D5DCA1C2C7BD}" type="pres">
      <dgm:prSet presAssocID="{D121149B-FC22-43CD-A7EA-CEBD512AE663}" presName="parentText" presStyleLbl="node1" presStyleIdx="6" presStyleCnt="8" custScaleX="154670" custScaleY="124533" custLinFactNeighborX="-442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C5A5F-352C-474E-B714-DE4CA69C4C5A}" type="pres">
      <dgm:prSet presAssocID="{D121149B-FC22-43CD-A7EA-CEBD512AE663}" presName="negativeSpace" presStyleCnt="0"/>
      <dgm:spPr/>
    </dgm:pt>
    <dgm:pt modelId="{B99E9C1F-D5AE-4AD8-8495-4688F269063E}" type="pres">
      <dgm:prSet presAssocID="{D121149B-FC22-43CD-A7EA-CEBD512AE663}" presName="childText" presStyleLbl="conFgAcc1" presStyleIdx="6" presStyleCnt="8" custScaleY="89833">
        <dgm:presLayoutVars>
          <dgm:bulletEnabled val="1"/>
        </dgm:presLayoutVars>
      </dgm:prSet>
      <dgm:spPr/>
    </dgm:pt>
    <dgm:pt modelId="{C3D29F34-1A10-4D5F-B972-60CFFC035F4B}" type="pres">
      <dgm:prSet presAssocID="{C4A3492D-7325-4A0A-9EFE-185FD5F9A1C4}" presName="spaceBetweenRectangles" presStyleCnt="0"/>
      <dgm:spPr/>
    </dgm:pt>
    <dgm:pt modelId="{6C861729-495A-4D88-B5BB-DEEB30506955}" type="pres">
      <dgm:prSet presAssocID="{F376ECF3-1A17-4306-A39C-E50449692233}" presName="parentLin" presStyleCnt="0"/>
      <dgm:spPr/>
    </dgm:pt>
    <dgm:pt modelId="{5143B421-3018-4E76-9F96-9A30067598EB}" type="pres">
      <dgm:prSet presAssocID="{F376ECF3-1A17-4306-A39C-E50449692233}" presName="parentLeftMargin" presStyleLbl="node1" presStyleIdx="6" presStyleCnt="8"/>
      <dgm:spPr/>
      <dgm:t>
        <a:bodyPr/>
        <a:lstStyle/>
        <a:p>
          <a:endParaRPr lang="ru-RU"/>
        </a:p>
      </dgm:t>
    </dgm:pt>
    <dgm:pt modelId="{A1506D02-F847-4B50-96CF-372BC0A16FCA}" type="pres">
      <dgm:prSet presAssocID="{F376ECF3-1A17-4306-A39C-E50449692233}" presName="parentText" presStyleLbl="node1" presStyleIdx="7" presStyleCnt="8" custScaleX="154670" custLinFactNeighborX="-442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D3ED1-66E8-4901-8549-4C3F2CD580D4}" type="pres">
      <dgm:prSet presAssocID="{F376ECF3-1A17-4306-A39C-E50449692233}" presName="negativeSpace" presStyleCnt="0"/>
      <dgm:spPr/>
    </dgm:pt>
    <dgm:pt modelId="{30FA652B-1A1C-4DB0-9D47-8D113A60F8E2}" type="pres">
      <dgm:prSet presAssocID="{F376ECF3-1A17-4306-A39C-E50449692233}" presName="childText" presStyleLbl="conFgAcc1" presStyleIdx="7" presStyleCnt="8" custScaleY="89833">
        <dgm:presLayoutVars>
          <dgm:bulletEnabled val="1"/>
        </dgm:presLayoutVars>
      </dgm:prSet>
      <dgm:spPr/>
    </dgm:pt>
  </dgm:ptLst>
  <dgm:cxnLst>
    <dgm:cxn modelId="{D7A3FE53-FA0C-45E4-A7AB-54F2C02EC1EC}" type="presOf" srcId="{902AA756-B75A-4BC3-94E4-27DF97F88D96}" destId="{D5956ADD-70AC-4BD8-A40F-B90C32479687}" srcOrd="0" destOrd="0" presId="urn:microsoft.com/office/officeart/2005/8/layout/list1"/>
    <dgm:cxn modelId="{088BFD27-F27E-438C-89C7-8FE334BCC395}" type="presOf" srcId="{D121149B-FC22-43CD-A7EA-CEBD512AE663}" destId="{418BCEB1-5D3D-49D4-853F-D5DCA1C2C7BD}" srcOrd="1" destOrd="0" presId="urn:microsoft.com/office/officeart/2005/8/layout/list1"/>
    <dgm:cxn modelId="{117325B9-D65D-4879-9646-520C53B5E0B0}" type="presOf" srcId="{4FFE26EA-26E5-4A0B-971A-D1E50BC97A28}" destId="{18A02F68-DD4D-4DA4-B5D2-599035F71CEE}" srcOrd="1" destOrd="0" presId="urn:microsoft.com/office/officeart/2005/8/layout/list1"/>
    <dgm:cxn modelId="{09C8F2C6-E41D-45CB-BB21-2555271EDDF2}" type="presOf" srcId="{628FE133-7965-4983-8D2C-D1D20812988B}" destId="{BFAB95A3-918C-4083-821A-EAE6544C1F72}" srcOrd="0" destOrd="0" presId="urn:microsoft.com/office/officeart/2005/8/layout/list1"/>
    <dgm:cxn modelId="{18B6A7E2-8517-47E6-9CCF-C10D4A010772}" type="presOf" srcId="{15918A61-74EE-455B-AD7E-DC73447A8B8E}" destId="{E4203C9E-4DAE-4035-9CAC-DCAAB390811E}" srcOrd="1" destOrd="0" presId="urn:microsoft.com/office/officeart/2005/8/layout/list1"/>
    <dgm:cxn modelId="{6EBB08C8-F8A1-4059-B0FB-4E23BA0C0EE0}" srcId="{2C809A3F-B427-4B26-9772-9CB7B6688D7C}" destId="{902AA756-B75A-4BC3-94E4-27DF97F88D96}" srcOrd="4" destOrd="0" parTransId="{D232C308-48AA-4B2E-BA14-F1AF9BC16B10}" sibTransId="{59A5C71E-DBE6-4D40-AA0A-4FC6CACBD950}"/>
    <dgm:cxn modelId="{5E385159-4E6C-4C6C-AC61-6A37B61769D0}" srcId="{2C809A3F-B427-4B26-9772-9CB7B6688D7C}" destId="{4FFE26EA-26E5-4A0B-971A-D1E50BC97A28}" srcOrd="1" destOrd="0" parTransId="{D222E82C-7362-41ED-95C6-D4CE3361B546}" sibTransId="{D8AB99D5-CFF4-4493-BEF8-30B746965B89}"/>
    <dgm:cxn modelId="{47D128BC-260E-49BF-80FD-2A830FE598BB}" srcId="{2C809A3F-B427-4B26-9772-9CB7B6688D7C}" destId="{628FE133-7965-4983-8D2C-D1D20812988B}" srcOrd="0" destOrd="0" parTransId="{8D9F1363-E417-45C4-8BD4-DBB6EF8C9560}" sibTransId="{B1EC0C27-C3AC-4CC7-A6FD-F7FB922FD75C}"/>
    <dgm:cxn modelId="{E6F30656-07E1-4436-9CDB-0D861CAFEAB0}" type="presOf" srcId="{B2958688-4F6D-4BFA-B90B-B9A1B4CF1A9F}" destId="{8C9D5915-6555-405B-8562-971C402559EA}" srcOrd="1" destOrd="0" presId="urn:microsoft.com/office/officeart/2005/8/layout/list1"/>
    <dgm:cxn modelId="{251F747C-4495-4F30-AE72-0C1BF3468483}" type="presOf" srcId="{B2958688-4F6D-4BFA-B90B-B9A1B4CF1A9F}" destId="{FD67DE9F-BECD-4554-A0F5-949B18A07C53}" srcOrd="0" destOrd="0" presId="urn:microsoft.com/office/officeart/2005/8/layout/list1"/>
    <dgm:cxn modelId="{18FC4E8E-027F-4A26-8C21-66DCB367F797}" srcId="{2C809A3F-B427-4B26-9772-9CB7B6688D7C}" destId="{15918A61-74EE-455B-AD7E-DC73447A8B8E}" srcOrd="2" destOrd="0" parTransId="{1FBE86A1-7EDE-4218-881F-8CADEC044FB1}" sibTransId="{3E714B3D-A525-40B8-925B-DE8F5BEDCED2}"/>
    <dgm:cxn modelId="{C042F78D-9334-4D9D-A592-4C920DCCA85A}" type="presOf" srcId="{FD182304-0C49-4FCD-BEA1-A8E527677D7E}" destId="{0A7AB370-3284-48DE-847B-160991000874}" srcOrd="1" destOrd="0" presId="urn:microsoft.com/office/officeart/2005/8/layout/list1"/>
    <dgm:cxn modelId="{0844564D-5DB8-457C-A77A-6C67E78AC16B}" type="presOf" srcId="{FD182304-0C49-4FCD-BEA1-A8E527677D7E}" destId="{92814661-F0D8-431A-ABB9-E12E5AFC5573}" srcOrd="0" destOrd="0" presId="urn:microsoft.com/office/officeart/2005/8/layout/list1"/>
    <dgm:cxn modelId="{40604470-C6B7-47EF-8646-46209219A05F}" type="presOf" srcId="{628FE133-7965-4983-8D2C-D1D20812988B}" destId="{7029768B-8B79-4BF6-874A-87B860188BED}" srcOrd="1" destOrd="0" presId="urn:microsoft.com/office/officeart/2005/8/layout/list1"/>
    <dgm:cxn modelId="{A314ECD3-BA43-426C-8B08-353B7F6C89E0}" type="presOf" srcId="{F376ECF3-1A17-4306-A39C-E50449692233}" destId="{A1506D02-F847-4B50-96CF-372BC0A16FCA}" srcOrd="1" destOrd="0" presId="urn:microsoft.com/office/officeart/2005/8/layout/list1"/>
    <dgm:cxn modelId="{3DD82991-24DE-4964-96CD-A702B964D2BD}" srcId="{2C809A3F-B427-4B26-9772-9CB7B6688D7C}" destId="{D121149B-FC22-43CD-A7EA-CEBD512AE663}" srcOrd="6" destOrd="0" parTransId="{9C4CE099-D706-4C34-A115-DE0E47F287A3}" sibTransId="{C4A3492D-7325-4A0A-9EFE-185FD5F9A1C4}"/>
    <dgm:cxn modelId="{B784DAD4-A543-4832-823D-845CBAE00DC1}" srcId="{2C809A3F-B427-4B26-9772-9CB7B6688D7C}" destId="{F376ECF3-1A17-4306-A39C-E50449692233}" srcOrd="7" destOrd="0" parTransId="{D0CBA6D5-4CCC-4E36-84FD-B3A3EFD52723}" sibTransId="{3F3A92D6-8741-4D9A-A050-905BFD14A94D}"/>
    <dgm:cxn modelId="{FB70CB2D-6588-4018-94E4-72F6886AD0A0}" type="presOf" srcId="{15918A61-74EE-455B-AD7E-DC73447A8B8E}" destId="{9C8187A4-10C9-4638-818D-5D4C4EEE2CE0}" srcOrd="0" destOrd="0" presId="urn:microsoft.com/office/officeart/2005/8/layout/list1"/>
    <dgm:cxn modelId="{313164E6-3082-4B15-BFC7-51405656C4D0}" type="presOf" srcId="{902AA756-B75A-4BC3-94E4-27DF97F88D96}" destId="{7C98821B-C779-4D29-8FA0-45443454B8A3}" srcOrd="1" destOrd="0" presId="urn:microsoft.com/office/officeart/2005/8/layout/list1"/>
    <dgm:cxn modelId="{85221A29-E92A-4EBF-AD55-BB68959FEDDC}" type="presOf" srcId="{2C809A3F-B427-4B26-9772-9CB7B6688D7C}" destId="{8D69ACE3-E093-42CF-959F-14B95ADBC11A}" srcOrd="0" destOrd="0" presId="urn:microsoft.com/office/officeart/2005/8/layout/list1"/>
    <dgm:cxn modelId="{5CF8F3CA-A7CC-4874-B48B-7BAED8905557}" srcId="{2C809A3F-B427-4B26-9772-9CB7B6688D7C}" destId="{FD182304-0C49-4FCD-BEA1-A8E527677D7E}" srcOrd="5" destOrd="0" parTransId="{FC079D34-832F-49C8-BF91-397765F1A32A}" sibTransId="{CB68E4CB-8B7C-4EF6-A72C-C62B1146BDBF}"/>
    <dgm:cxn modelId="{C9C905EB-E550-41E9-AFFC-7C6C1E07C1C5}" type="presOf" srcId="{4FFE26EA-26E5-4A0B-971A-D1E50BC97A28}" destId="{8685A882-B135-4267-8D4C-D5385F19A1AD}" srcOrd="0" destOrd="0" presId="urn:microsoft.com/office/officeart/2005/8/layout/list1"/>
    <dgm:cxn modelId="{B793F995-D8DA-4467-B73A-32ED07DDD0DF}" type="presOf" srcId="{D121149B-FC22-43CD-A7EA-CEBD512AE663}" destId="{70FC0069-4E20-4529-88FF-A8533A63E774}" srcOrd="0" destOrd="0" presId="urn:microsoft.com/office/officeart/2005/8/layout/list1"/>
    <dgm:cxn modelId="{BD6BECC4-7D4E-445C-B32D-ACCD8E631129}" type="presOf" srcId="{F376ECF3-1A17-4306-A39C-E50449692233}" destId="{5143B421-3018-4E76-9F96-9A30067598EB}" srcOrd="0" destOrd="0" presId="urn:microsoft.com/office/officeart/2005/8/layout/list1"/>
    <dgm:cxn modelId="{0DAD5FB9-D35D-409A-9209-EB549BC19656}" srcId="{2C809A3F-B427-4B26-9772-9CB7B6688D7C}" destId="{B2958688-4F6D-4BFA-B90B-B9A1B4CF1A9F}" srcOrd="3" destOrd="0" parTransId="{5668CD06-C176-499E-9083-1798503AE31A}" sibTransId="{DA5AC1BE-9427-4713-9CDB-5A90889C7852}"/>
    <dgm:cxn modelId="{AFC145B1-2666-4CEE-825D-663137C6F0E2}" type="presParOf" srcId="{8D69ACE3-E093-42CF-959F-14B95ADBC11A}" destId="{174FC014-9B91-4632-8B34-9D5990A6AE56}" srcOrd="0" destOrd="0" presId="urn:microsoft.com/office/officeart/2005/8/layout/list1"/>
    <dgm:cxn modelId="{0B972B35-BCDC-4431-85E5-A4BB6DEAF3EC}" type="presParOf" srcId="{174FC014-9B91-4632-8B34-9D5990A6AE56}" destId="{BFAB95A3-918C-4083-821A-EAE6544C1F72}" srcOrd="0" destOrd="0" presId="urn:microsoft.com/office/officeart/2005/8/layout/list1"/>
    <dgm:cxn modelId="{C1AE30CA-A891-4972-8737-6B19E28EF809}" type="presParOf" srcId="{174FC014-9B91-4632-8B34-9D5990A6AE56}" destId="{7029768B-8B79-4BF6-874A-87B860188BED}" srcOrd="1" destOrd="0" presId="urn:microsoft.com/office/officeart/2005/8/layout/list1"/>
    <dgm:cxn modelId="{8BEC465A-20B7-4B9A-9F14-E97E8AADD28E}" type="presParOf" srcId="{8D69ACE3-E093-42CF-959F-14B95ADBC11A}" destId="{304CABC6-C34D-4073-B944-E28EEC9E80C3}" srcOrd="1" destOrd="0" presId="urn:microsoft.com/office/officeart/2005/8/layout/list1"/>
    <dgm:cxn modelId="{7DA6EAB6-D875-4D68-A386-10ACE9425BF8}" type="presParOf" srcId="{8D69ACE3-E093-42CF-959F-14B95ADBC11A}" destId="{F8BC3DD3-39D7-48A3-B5CF-4E1592D9C5DA}" srcOrd="2" destOrd="0" presId="urn:microsoft.com/office/officeart/2005/8/layout/list1"/>
    <dgm:cxn modelId="{EA54D77F-69B2-4032-B8D9-F5DFE76F5C07}" type="presParOf" srcId="{8D69ACE3-E093-42CF-959F-14B95ADBC11A}" destId="{403BE8AF-1348-4528-BE82-1D78384F31D0}" srcOrd="3" destOrd="0" presId="urn:microsoft.com/office/officeart/2005/8/layout/list1"/>
    <dgm:cxn modelId="{67FF87CC-33B4-4739-9E72-916BEF3A2A49}" type="presParOf" srcId="{8D69ACE3-E093-42CF-959F-14B95ADBC11A}" destId="{4889DFDC-0AE4-4753-AC65-DA26BE8665F3}" srcOrd="4" destOrd="0" presId="urn:microsoft.com/office/officeart/2005/8/layout/list1"/>
    <dgm:cxn modelId="{777A5AA9-B811-4778-9A45-AB0941F2E1C9}" type="presParOf" srcId="{4889DFDC-0AE4-4753-AC65-DA26BE8665F3}" destId="{8685A882-B135-4267-8D4C-D5385F19A1AD}" srcOrd="0" destOrd="0" presId="urn:microsoft.com/office/officeart/2005/8/layout/list1"/>
    <dgm:cxn modelId="{3B688537-7559-46F8-8C64-AAF002FA303D}" type="presParOf" srcId="{4889DFDC-0AE4-4753-AC65-DA26BE8665F3}" destId="{18A02F68-DD4D-4DA4-B5D2-599035F71CEE}" srcOrd="1" destOrd="0" presId="urn:microsoft.com/office/officeart/2005/8/layout/list1"/>
    <dgm:cxn modelId="{17514D0A-C15E-4D14-9E78-1D8AE8F6AAF5}" type="presParOf" srcId="{8D69ACE3-E093-42CF-959F-14B95ADBC11A}" destId="{C43E44F2-2B46-44CA-AA94-70CCE940C629}" srcOrd="5" destOrd="0" presId="urn:microsoft.com/office/officeart/2005/8/layout/list1"/>
    <dgm:cxn modelId="{F0258DDA-7E46-4951-B76C-675099A1C13F}" type="presParOf" srcId="{8D69ACE3-E093-42CF-959F-14B95ADBC11A}" destId="{F5399DAB-B4BA-4A3D-99B6-5B40AB5714A4}" srcOrd="6" destOrd="0" presId="urn:microsoft.com/office/officeart/2005/8/layout/list1"/>
    <dgm:cxn modelId="{A8481423-1683-44BD-AA2F-D5AE0DA4D6E9}" type="presParOf" srcId="{8D69ACE3-E093-42CF-959F-14B95ADBC11A}" destId="{DF9A32ED-4EE0-415F-8BBC-C0B3E6821299}" srcOrd="7" destOrd="0" presId="urn:microsoft.com/office/officeart/2005/8/layout/list1"/>
    <dgm:cxn modelId="{A750CEFF-AF92-4C44-B775-F97D89F862EF}" type="presParOf" srcId="{8D69ACE3-E093-42CF-959F-14B95ADBC11A}" destId="{609400F8-6C7F-4D6B-92AA-8130DCDD9E9E}" srcOrd="8" destOrd="0" presId="urn:microsoft.com/office/officeart/2005/8/layout/list1"/>
    <dgm:cxn modelId="{59AD3D0F-35B7-4441-83EE-4792F28A93B2}" type="presParOf" srcId="{609400F8-6C7F-4D6B-92AA-8130DCDD9E9E}" destId="{9C8187A4-10C9-4638-818D-5D4C4EEE2CE0}" srcOrd="0" destOrd="0" presId="urn:microsoft.com/office/officeart/2005/8/layout/list1"/>
    <dgm:cxn modelId="{8666C648-005C-4FF3-9414-9EC744BCFC19}" type="presParOf" srcId="{609400F8-6C7F-4D6B-92AA-8130DCDD9E9E}" destId="{E4203C9E-4DAE-4035-9CAC-DCAAB390811E}" srcOrd="1" destOrd="0" presId="urn:microsoft.com/office/officeart/2005/8/layout/list1"/>
    <dgm:cxn modelId="{8CC5DD9A-E13D-4C0E-9F7D-9A70E8FA8BB8}" type="presParOf" srcId="{8D69ACE3-E093-42CF-959F-14B95ADBC11A}" destId="{BFE2CB91-E928-46EF-9A8E-B1B467D0A706}" srcOrd="9" destOrd="0" presId="urn:microsoft.com/office/officeart/2005/8/layout/list1"/>
    <dgm:cxn modelId="{A45895D9-DE67-43B8-98FA-9A3204BABBC0}" type="presParOf" srcId="{8D69ACE3-E093-42CF-959F-14B95ADBC11A}" destId="{978D5359-98E8-4382-91D5-1E31CCCE6F89}" srcOrd="10" destOrd="0" presId="urn:microsoft.com/office/officeart/2005/8/layout/list1"/>
    <dgm:cxn modelId="{67CDEF65-0ECF-4D86-A4D9-6A94502CA506}" type="presParOf" srcId="{8D69ACE3-E093-42CF-959F-14B95ADBC11A}" destId="{A694E8BA-F7D5-49DF-B339-9B8C4A56E42B}" srcOrd="11" destOrd="0" presId="urn:microsoft.com/office/officeart/2005/8/layout/list1"/>
    <dgm:cxn modelId="{B9B33FC5-DAD6-4335-A4F9-15F849CB5C5F}" type="presParOf" srcId="{8D69ACE3-E093-42CF-959F-14B95ADBC11A}" destId="{A353BCA6-832F-4D84-B024-42CFF3743C04}" srcOrd="12" destOrd="0" presId="urn:microsoft.com/office/officeart/2005/8/layout/list1"/>
    <dgm:cxn modelId="{5EEFE3C9-1564-4A2D-8043-0A5E887D89EC}" type="presParOf" srcId="{A353BCA6-832F-4D84-B024-42CFF3743C04}" destId="{FD67DE9F-BECD-4554-A0F5-949B18A07C53}" srcOrd="0" destOrd="0" presId="urn:microsoft.com/office/officeart/2005/8/layout/list1"/>
    <dgm:cxn modelId="{CC99987D-6D2F-422D-91F9-11351E9626E1}" type="presParOf" srcId="{A353BCA6-832F-4D84-B024-42CFF3743C04}" destId="{8C9D5915-6555-405B-8562-971C402559EA}" srcOrd="1" destOrd="0" presId="urn:microsoft.com/office/officeart/2005/8/layout/list1"/>
    <dgm:cxn modelId="{608F11E0-27BB-49A3-8FA4-8BDB80F3F071}" type="presParOf" srcId="{8D69ACE3-E093-42CF-959F-14B95ADBC11A}" destId="{211AC3DE-683A-47F6-AE99-4F2249355A88}" srcOrd="13" destOrd="0" presId="urn:microsoft.com/office/officeart/2005/8/layout/list1"/>
    <dgm:cxn modelId="{55608018-401F-47AE-85CE-2D90B4C2C0BD}" type="presParOf" srcId="{8D69ACE3-E093-42CF-959F-14B95ADBC11A}" destId="{9C145FFC-80FD-49DF-8904-5A15B4157E5C}" srcOrd="14" destOrd="0" presId="urn:microsoft.com/office/officeart/2005/8/layout/list1"/>
    <dgm:cxn modelId="{FD9AE50F-FD4E-4AC7-9187-B7DBD776AAEA}" type="presParOf" srcId="{8D69ACE3-E093-42CF-959F-14B95ADBC11A}" destId="{1FED87FE-1CF3-4FEA-BC97-0E0B74222658}" srcOrd="15" destOrd="0" presId="urn:microsoft.com/office/officeart/2005/8/layout/list1"/>
    <dgm:cxn modelId="{66A07E1F-60C7-4EE5-B3FD-59AE647221F8}" type="presParOf" srcId="{8D69ACE3-E093-42CF-959F-14B95ADBC11A}" destId="{64DCC53E-C885-4D30-98BB-BB604FED4D79}" srcOrd="16" destOrd="0" presId="urn:microsoft.com/office/officeart/2005/8/layout/list1"/>
    <dgm:cxn modelId="{D2E7764F-F419-41AC-B9BA-2A68580F833C}" type="presParOf" srcId="{64DCC53E-C885-4D30-98BB-BB604FED4D79}" destId="{D5956ADD-70AC-4BD8-A40F-B90C32479687}" srcOrd="0" destOrd="0" presId="urn:microsoft.com/office/officeart/2005/8/layout/list1"/>
    <dgm:cxn modelId="{1581295C-8ED7-43C3-9FB7-27CCE42FA25B}" type="presParOf" srcId="{64DCC53E-C885-4D30-98BB-BB604FED4D79}" destId="{7C98821B-C779-4D29-8FA0-45443454B8A3}" srcOrd="1" destOrd="0" presId="urn:microsoft.com/office/officeart/2005/8/layout/list1"/>
    <dgm:cxn modelId="{CCABF4E4-275A-494D-B269-E732FEA56EE3}" type="presParOf" srcId="{8D69ACE3-E093-42CF-959F-14B95ADBC11A}" destId="{3123844D-912B-4AA0-AE8E-A72C6EB4E23D}" srcOrd="17" destOrd="0" presId="urn:microsoft.com/office/officeart/2005/8/layout/list1"/>
    <dgm:cxn modelId="{32E0CDBF-6DE6-4791-A7B7-0DB8FD4E4A2A}" type="presParOf" srcId="{8D69ACE3-E093-42CF-959F-14B95ADBC11A}" destId="{F2007001-CED4-4D79-9F64-65D54A560731}" srcOrd="18" destOrd="0" presId="urn:microsoft.com/office/officeart/2005/8/layout/list1"/>
    <dgm:cxn modelId="{7147AC27-6FA6-47A3-8346-873EC5D18D53}" type="presParOf" srcId="{8D69ACE3-E093-42CF-959F-14B95ADBC11A}" destId="{6E87263A-C9E4-4B53-BC3A-363B0680EA89}" srcOrd="19" destOrd="0" presId="urn:microsoft.com/office/officeart/2005/8/layout/list1"/>
    <dgm:cxn modelId="{D538D185-341D-4516-8009-C863D0311AEF}" type="presParOf" srcId="{8D69ACE3-E093-42CF-959F-14B95ADBC11A}" destId="{D0D21BB0-71EB-4B23-AC28-BBE1D74774B0}" srcOrd="20" destOrd="0" presId="urn:microsoft.com/office/officeart/2005/8/layout/list1"/>
    <dgm:cxn modelId="{CC4AAB97-3C31-4D20-9004-3847054F07F6}" type="presParOf" srcId="{D0D21BB0-71EB-4B23-AC28-BBE1D74774B0}" destId="{92814661-F0D8-431A-ABB9-E12E5AFC5573}" srcOrd="0" destOrd="0" presId="urn:microsoft.com/office/officeart/2005/8/layout/list1"/>
    <dgm:cxn modelId="{E7A92E54-C270-4AA1-9E77-8DC1961CEA71}" type="presParOf" srcId="{D0D21BB0-71EB-4B23-AC28-BBE1D74774B0}" destId="{0A7AB370-3284-48DE-847B-160991000874}" srcOrd="1" destOrd="0" presId="urn:microsoft.com/office/officeart/2005/8/layout/list1"/>
    <dgm:cxn modelId="{01B097B1-A321-43B6-B6B0-FA23A5E4A8D3}" type="presParOf" srcId="{8D69ACE3-E093-42CF-959F-14B95ADBC11A}" destId="{0BDC681A-EE9A-4DB4-870D-301766301E7E}" srcOrd="21" destOrd="0" presId="urn:microsoft.com/office/officeart/2005/8/layout/list1"/>
    <dgm:cxn modelId="{43293B12-23D0-462A-A217-A8D40E61B402}" type="presParOf" srcId="{8D69ACE3-E093-42CF-959F-14B95ADBC11A}" destId="{C90836A5-7DC7-4AFC-B22A-8837C5EE3EFA}" srcOrd="22" destOrd="0" presId="urn:microsoft.com/office/officeart/2005/8/layout/list1"/>
    <dgm:cxn modelId="{C57EB659-C984-4AF3-B6EF-90B79A5F7F6A}" type="presParOf" srcId="{8D69ACE3-E093-42CF-959F-14B95ADBC11A}" destId="{9F80930A-C4E5-4A60-8DC5-34F91138D75E}" srcOrd="23" destOrd="0" presId="urn:microsoft.com/office/officeart/2005/8/layout/list1"/>
    <dgm:cxn modelId="{9DA32555-9137-46E7-96A6-BEC3DD4D9B9B}" type="presParOf" srcId="{8D69ACE3-E093-42CF-959F-14B95ADBC11A}" destId="{97923D43-155C-4A4B-9163-A74D36DDADF7}" srcOrd="24" destOrd="0" presId="urn:microsoft.com/office/officeart/2005/8/layout/list1"/>
    <dgm:cxn modelId="{2601AB89-1C58-4F6A-83CF-791E93D2D959}" type="presParOf" srcId="{97923D43-155C-4A4B-9163-A74D36DDADF7}" destId="{70FC0069-4E20-4529-88FF-A8533A63E774}" srcOrd="0" destOrd="0" presId="urn:microsoft.com/office/officeart/2005/8/layout/list1"/>
    <dgm:cxn modelId="{198C38A5-1477-46F9-99D4-8B9C741B1E42}" type="presParOf" srcId="{97923D43-155C-4A4B-9163-A74D36DDADF7}" destId="{418BCEB1-5D3D-49D4-853F-D5DCA1C2C7BD}" srcOrd="1" destOrd="0" presId="urn:microsoft.com/office/officeart/2005/8/layout/list1"/>
    <dgm:cxn modelId="{F7F83AC2-5E43-4B68-8723-ADF45767EBA2}" type="presParOf" srcId="{8D69ACE3-E093-42CF-959F-14B95ADBC11A}" destId="{AB8C5A5F-352C-474E-B714-DE4CA69C4C5A}" srcOrd="25" destOrd="0" presId="urn:microsoft.com/office/officeart/2005/8/layout/list1"/>
    <dgm:cxn modelId="{8C5CD4CF-91DC-428F-961C-7F1BA9FB0DE3}" type="presParOf" srcId="{8D69ACE3-E093-42CF-959F-14B95ADBC11A}" destId="{B99E9C1F-D5AE-4AD8-8495-4688F269063E}" srcOrd="26" destOrd="0" presId="urn:microsoft.com/office/officeart/2005/8/layout/list1"/>
    <dgm:cxn modelId="{69E169B3-1BAD-4B3C-8188-3F9648051C19}" type="presParOf" srcId="{8D69ACE3-E093-42CF-959F-14B95ADBC11A}" destId="{C3D29F34-1A10-4D5F-B972-60CFFC035F4B}" srcOrd="27" destOrd="0" presId="urn:microsoft.com/office/officeart/2005/8/layout/list1"/>
    <dgm:cxn modelId="{D975CD24-B4B1-4DDA-92BA-F3771D5C4F5A}" type="presParOf" srcId="{8D69ACE3-E093-42CF-959F-14B95ADBC11A}" destId="{6C861729-495A-4D88-B5BB-DEEB30506955}" srcOrd="28" destOrd="0" presId="urn:microsoft.com/office/officeart/2005/8/layout/list1"/>
    <dgm:cxn modelId="{633A8842-CD54-449E-A382-93052CE4DC64}" type="presParOf" srcId="{6C861729-495A-4D88-B5BB-DEEB30506955}" destId="{5143B421-3018-4E76-9F96-9A30067598EB}" srcOrd="0" destOrd="0" presId="urn:microsoft.com/office/officeart/2005/8/layout/list1"/>
    <dgm:cxn modelId="{4FB13FAD-A8A5-455F-990A-995E5D70CA87}" type="presParOf" srcId="{6C861729-495A-4D88-B5BB-DEEB30506955}" destId="{A1506D02-F847-4B50-96CF-372BC0A16FCA}" srcOrd="1" destOrd="0" presId="urn:microsoft.com/office/officeart/2005/8/layout/list1"/>
    <dgm:cxn modelId="{FF77DCDA-7659-413B-9718-3C972899F54B}" type="presParOf" srcId="{8D69ACE3-E093-42CF-959F-14B95ADBC11A}" destId="{7B7D3ED1-66E8-4901-8549-4C3F2CD580D4}" srcOrd="29" destOrd="0" presId="urn:microsoft.com/office/officeart/2005/8/layout/list1"/>
    <dgm:cxn modelId="{DF713FCD-50F9-45EB-81B9-0A6E6986BBA6}" type="presParOf" srcId="{8D69ACE3-E093-42CF-959F-14B95ADBC11A}" destId="{30FA652B-1A1C-4DB0-9D47-8D113A60F8E2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52F93-47EA-4B89-A75B-7ECB6A70627B}">
      <dsp:nvSpPr>
        <dsp:cNvPr id="0" name=""/>
        <dsp:cNvSpPr/>
      </dsp:nvSpPr>
      <dsp:spPr>
        <a:xfrm>
          <a:off x="2" y="0"/>
          <a:ext cx="8712963" cy="3888432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chemeClr val="accent4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95BDB5F-F0C4-41F4-9681-8B6F25CE28C0}">
      <dsp:nvSpPr>
        <dsp:cNvPr id="0" name=""/>
        <dsp:cNvSpPr/>
      </dsp:nvSpPr>
      <dsp:spPr>
        <a:xfrm>
          <a:off x="67670" y="1079529"/>
          <a:ext cx="3201858" cy="170840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При использование в качестве источника денежного дара необходимо подтвердить родство с дарителем, наличие денежных средств у дарителя, платежные документы или расписки в качестве факта передачи денежных средств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1067" y="1162926"/>
        <a:ext cx="3035064" cy="1541611"/>
      </dsp:txXfrm>
    </dsp:sp>
    <dsp:sp modelId="{CFA99F85-F1BA-4168-9127-30CD4A774F34}">
      <dsp:nvSpPr>
        <dsp:cNvPr id="0" name=""/>
        <dsp:cNvSpPr/>
      </dsp:nvSpPr>
      <dsp:spPr>
        <a:xfrm>
          <a:off x="3585013" y="1100496"/>
          <a:ext cx="2741724" cy="1666473"/>
        </a:xfrm>
        <a:prstGeom prst="roundRect">
          <a:avLst/>
        </a:prstGeom>
        <a:gradFill rotWithShape="0">
          <a:gsLst>
            <a:gs pos="0">
              <a:schemeClr val="accent3">
                <a:hueOff val="5812304"/>
                <a:satOff val="-18573"/>
                <a:lumOff val="-4706"/>
                <a:alphaOff val="0"/>
                <a:tint val="62000"/>
                <a:satMod val="180000"/>
              </a:schemeClr>
            </a:gs>
            <a:gs pos="65000">
              <a:schemeClr val="accent3">
                <a:hueOff val="5812304"/>
                <a:satOff val="-18573"/>
                <a:lumOff val="-4706"/>
                <a:alphaOff val="0"/>
                <a:tint val="32000"/>
                <a:satMod val="250000"/>
              </a:schemeClr>
            </a:gs>
            <a:gs pos="100000">
              <a:schemeClr val="accent3">
                <a:hueOff val="5812304"/>
                <a:satOff val="-18573"/>
                <a:lumOff val="-4706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Неверно указан доход от ценных бумаг (указывается финансовый результат, т.е. положительная разница между стоимостью приобретения и стоимостью продажи)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66364" y="1181847"/>
        <a:ext cx="2579022" cy="1503771"/>
      </dsp:txXfrm>
    </dsp:sp>
    <dsp:sp modelId="{796912A8-0D78-456E-98EC-0491C60EDD3B}">
      <dsp:nvSpPr>
        <dsp:cNvPr id="0" name=""/>
        <dsp:cNvSpPr/>
      </dsp:nvSpPr>
      <dsp:spPr>
        <a:xfrm>
          <a:off x="6550873" y="1110979"/>
          <a:ext cx="2158926" cy="1666473"/>
        </a:xfrm>
        <a:prstGeom prst="round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tint val="62000"/>
                <a:satMod val="180000"/>
              </a:schemeClr>
            </a:gs>
            <a:gs pos="65000">
              <a:schemeClr val="accent3">
                <a:hueOff val="11624607"/>
                <a:satOff val="-37145"/>
                <a:lumOff val="-9412"/>
                <a:alphaOff val="0"/>
                <a:tint val="32000"/>
                <a:satMod val="250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Неверно отражена выплата по временной нетрудоспособности </a:t>
          </a:r>
          <a:br>
            <a:rPr lang="ru-RU" sz="16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(нужно указывать с учетом НДФЛ)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632224" y="1192330"/>
        <a:ext cx="1996224" cy="15037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35A0F-8D50-4C74-A8D7-2E676DDD7BF3}">
      <dsp:nvSpPr>
        <dsp:cNvPr id="0" name=""/>
        <dsp:cNvSpPr/>
      </dsp:nvSpPr>
      <dsp:spPr>
        <a:xfrm>
          <a:off x="4028003" y="312835"/>
          <a:ext cx="2697520" cy="454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646"/>
              </a:lnTo>
              <a:lnTo>
                <a:pt x="2697520" y="309646"/>
              </a:lnTo>
              <a:lnTo>
                <a:pt x="2697520" y="454380"/>
              </a:lnTo>
            </a:path>
          </a:pathLst>
        </a:custGeom>
        <a:noFill/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A239D0-EF11-4F42-BBAD-209C7AE5AEAF}">
      <dsp:nvSpPr>
        <dsp:cNvPr id="0" name=""/>
        <dsp:cNvSpPr/>
      </dsp:nvSpPr>
      <dsp:spPr>
        <a:xfrm>
          <a:off x="3982283" y="312835"/>
          <a:ext cx="91440" cy="454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380"/>
              </a:lnTo>
            </a:path>
          </a:pathLst>
        </a:custGeom>
        <a:noFill/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BC63C-C764-409A-9236-E95A7C3AEB4F}">
      <dsp:nvSpPr>
        <dsp:cNvPr id="0" name=""/>
        <dsp:cNvSpPr/>
      </dsp:nvSpPr>
      <dsp:spPr>
        <a:xfrm>
          <a:off x="1330482" y="312835"/>
          <a:ext cx="2697520" cy="454380"/>
        </a:xfrm>
        <a:custGeom>
          <a:avLst/>
          <a:gdLst/>
          <a:ahLst/>
          <a:cxnLst/>
          <a:rect l="0" t="0" r="0" b="0"/>
          <a:pathLst>
            <a:path>
              <a:moveTo>
                <a:pt x="2697520" y="0"/>
              </a:moveTo>
              <a:lnTo>
                <a:pt x="2697520" y="309646"/>
              </a:lnTo>
              <a:lnTo>
                <a:pt x="0" y="309646"/>
              </a:lnTo>
              <a:lnTo>
                <a:pt x="0" y="454380"/>
              </a:lnTo>
            </a:path>
          </a:pathLst>
        </a:custGeom>
        <a:noFill/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5B86C-21FF-4AF2-AEE9-EB8A1D884CC3}">
      <dsp:nvSpPr>
        <dsp:cNvPr id="0" name=""/>
        <dsp:cNvSpPr/>
      </dsp:nvSpPr>
      <dsp:spPr>
        <a:xfrm>
          <a:off x="690505" y="844"/>
          <a:ext cx="6674995" cy="311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00EA831-7F76-4EFC-9EE1-5F522F788D4B}">
      <dsp:nvSpPr>
        <dsp:cNvPr id="0" name=""/>
        <dsp:cNvSpPr/>
      </dsp:nvSpPr>
      <dsp:spPr>
        <a:xfrm>
          <a:off x="864098" y="165758"/>
          <a:ext cx="6674995" cy="3119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Увольнение / прекращение полномочий по утрате доверия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3236" y="174896"/>
        <a:ext cx="6656719" cy="293714"/>
      </dsp:txXfrm>
    </dsp:sp>
    <dsp:sp modelId="{985EEFF8-B73E-4F02-80C9-B0E1CF4ED5D6}">
      <dsp:nvSpPr>
        <dsp:cNvPr id="0" name=""/>
        <dsp:cNvSpPr/>
      </dsp:nvSpPr>
      <dsp:spPr>
        <a:xfrm>
          <a:off x="155315" y="767215"/>
          <a:ext cx="2350334" cy="7232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1830091-6E48-4268-9BBE-53B0ED97FCA4}">
      <dsp:nvSpPr>
        <dsp:cNvPr id="0" name=""/>
        <dsp:cNvSpPr/>
      </dsp:nvSpPr>
      <dsp:spPr>
        <a:xfrm>
          <a:off x="328908" y="932129"/>
          <a:ext cx="2350334" cy="723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Лица, замещающие муниципальные должности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0090" y="953311"/>
        <a:ext cx="2307970" cy="680845"/>
      </dsp:txXfrm>
    </dsp:sp>
    <dsp:sp modelId="{F416C6FE-7193-4BF0-860F-B381DC867118}">
      <dsp:nvSpPr>
        <dsp:cNvPr id="0" name=""/>
        <dsp:cNvSpPr/>
      </dsp:nvSpPr>
      <dsp:spPr>
        <a:xfrm>
          <a:off x="2852836" y="767215"/>
          <a:ext cx="2350334" cy="7232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156F4F0-A888-4FC5-98B4-6E66118D9AA0}">
      <dsp:nvSpPr>
        <dsp:cNvPr id="0" name=""/>
        <dsp:cNvSpPr/>
      </dsp:nvSpPr>
      <dsp:spPr>
        <a:xfrm>
          <a:off x="3026429" y="932129"/>
          <a:ext cx="2350334" cy="723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Муниципальные служащие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47611" y="953311"/>
        <a:ext cx="2307970" cy="680845"/>
      </dsp:txXfrm>
    </dsp:sp>
    <dsp:sp modelId="{649B3702-5985-4977-8F7F-C0ECB97CBF2D}">
      <dsp:nvSpPr>
        <dsp:cNvPr id="0" name=""/>
        <dsp:cNvSpPr/>
      </dsp:nvSpPr>
      <dsp:spPr>
        <a:xfrm>
          <a:off x="5550356" y="767215"/>
          <a:ext cx="2350334" cy="7232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177C48-15DA-49E4-8275-31F4934525C7}">
      <dsp:nvSpPr>
        <dsp:cNvPr id="0" name=""/>
        <dsp:cNvSpPr/>
      </dsp:nvSpPr>
      <dsp:spPr>
        <a:xfrm>
          <a:off x="5723950" y="932129"/>
          <a:ext cx="2350334" cy="723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Руководители муниципальных учреждений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45132" y="953311"/>
        <a:ext cx="2307970" cy="6808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C33AD-1CF9-424F-A5F6-306CA0E24AA4}">
      <dsp:nvSpPr>
        <dsp:cNvPr id="0" name=""/>
        <dsp:cNvSpPr/>
      </dsp:nvSpPr>
      <dsp:spPr>
        <a:xfrm>
          <a:off x="0" y="4241626"/>
          <a:ext cx="6696744" cy="72417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подать обращение в комиссию </a:t>
          </a:r>
          <a:r>
            <a:rPr lang="ru-RU" sz="1800" b="0" u="none" kern="1200" dirty="0" smtClean="0">
              <a:latin typeface="Times New Roman" pitchFamily="18" charset="0"/>
              <a:cs typeface="Times New Roman" pitchFamily="18" charset="0"/>
            </a:rPr>
            <a:t>по соблюдению требований к служебному поведению и урегулированию конфликта интересов </a:t>
          </a: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для получения согласия</a:t>
          </a:r>
          <a:endParaRPr lang="ru-RU" sz="1800" b="1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241626"/>
        <a:ext cx="6696744" cy="724176"/>
      </dsp:txXfrm>
    </dsp:sp>
    <dsp:sp modelId="{64FB52CC-509D-4C6B-A74B-FD1CE1C9989E}">
      <dsp:nvSpPr>
        <dsp:cNvPr id="0" name=""/>
        <dsp:cNvSpPr/>
      </dsp:nvSpPr>
      <dsp:spPr>
        <a:xfrm rot="10800000">
          <a:off x="0" y="3138706"/>
          <a:ext cx="6696744" cy="1113782"/>
        </a:xfrm>
        <a:prstGeom prst="upArrowCallout">
          <a:avLst/>
        </a:prstGeom>
        <a:gradFill rotWithShape="0">
          <a:gsLst>
            <a:gs pos="0">
              <a:schemeClr val="accent3">
                <a:hueOff val="2906152"/>
                <a:satOff val="-9286"/>
                <a:lumOff val="-2353"/>
                <a:alphaOff val="0"/>
                <a:tint val="62000"/>
                <a:satMod val="180000"/>
              </a:schemeClr>
            </a:gs>
            <a:gs pos="65000">
              <a:schemeClr val="accent3">
                <a:hueOff val="2906152"/>
                <a:satOff val="-9286"/>
                <a:lumOff val="-2353"/>
                <a:alphaOff val="0"/>
                <a:tint val="32000"/>
                <a:satMod val="250000"/>
              </a:schemeClr>
            </a:gs>
            <a:gs pos="100000">
              <a:schemeClr val="accent3">
                <a:hueOff val="2906152"/>
                <a:satOff val="-9286"/>
                <a:lumOff val="-2353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если отдельные функции </a:t>
          </a:r>
          <a:r>
            <a:rPr lang="ru-RU" sz="1800" b="0" u="none" kern="1200" dirty="0" smtClean="0">
              <a:latin typeface="Times New Roman" pitchFamily="18" charset="0"/>
              <a:cs typeface="Times New Roman" pitchFamily="18" charset="0"/>
            </a:rPr>
            <a:t>муниципального (административного) </a:t>
          </a: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управления данной организацией входили в его должностные </a:t>
          </a:r>
          <a:r>
            <a:rPr lang="ru-RU" sz="1800" b="0" u="none" kern="1200" dirty="0" smtClean="0">
              <a:latin typeface="Times New Roman" pitchFamily="18" charset="0"/>
              <a:cs typeface="Times New Roman" pitchFamily="18" charset="0"/>
            </a:rPr>
            <a:t>(служебные) </a:t>
          </a: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обязанности </a:t>
          </a:r>
          <a:endParaRPr lang="ru-RU" sz="1800" b="1" u="none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3138706"/>
        <a:ext cx="6696744" cy="723702"/>
      </dsp:txXfrm>
    </dsp:sp>
    <dsp:sp modelId="{19105854-41DA-4BFC-B0D0-143DB2E14513}">
      <dsp:nvSpPr>
        <dsp:cNvPr id="0" name=""/>
        <dsp:cNvSpPr/>
      </dsp:nvSpPr>
      <dsp:spPr>
        <a:xfrm rot="10800000">
          <a:off x="0" y="2035786"/>
          <a:ext cx="6696744" cy="1113782"/>
        </a:xfrm>
        <a:prstGeom prst="upArrowCallout">
          <a:avLst/>
        </a:prstGeom>
        <a:gradFill rotWithShape="0">
          <a:gsLst>
            <a:gs pos="0">
              <a:schemeClr val="accent3">
                <a:hueOff val="5812304"/>
                <a:satOff val="-18573"/>
                <a:lumOff val="-4706"/>
                <a:alphaOff val="0"/>
                <a:tint val="62000"/>
                <a:satMod val="180000"/>
              </a:schemeClr>
            </a:gs>
            <a:gs pos="65000">
              <a:schemeClr val="accent3">
                <a:hueOff val="5812304"/>
                <a:satOff val="-18573"/>
                <a:lumOff val="-4706"/>
                <a:alphaOff val="0"/>
                <a:tint val="32000"/>
                <a:satMod val="250000"/>
              </a:schemeClr>
            </a:gs>
            <a:gs pos="100000">
              <a:schemeClr val="accent3">
                <a:hueOff val="5812304"/>
                <a:satOff val="-18573"/>
                <a:lumOff val="-4706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при заключении трудового договора или выполнении работы </a:t>
          </a:r>
          <a:r>
            <a:rPr lang="ru-RU" sz="1800" b="0" u="none" kern="1200" dirty="0" smtClean="0">
              <a:latin typeface="Times New Roman" pitchFamily="18" charset="0"/>
              <a:cs typeface="Times New Roman" pitchFamily="18" charset="0"/>
            </a:rPr>
            <a:t>(на условиях гражданско-правового договора) в течение месяца                          </a:t>
          </a: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стоимостью более 100 тыс.руб.</a:t>
          </a:r>
          <a:endParaRPr lang="ru-RU" sz="1800" b="1" u="none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2035786"/>
        <a:ext cx="6696744" cy="723702"/>
      </dsp:txXfrm>
    </dsp:sp>
    <dsp:sp modelId="{747C2A1C-D60D-430E-AEAD-780DE3B06336}">
      <dsp:nvSpPr>
        <dsp:cNvPr id="0" name=""/>
        <dsp:cNvSpPr/>
      </dsp:nvSpPr>
      <dsp:spPr>
        <a:xfrm rot="10800000">
          <a:off x="0" y="1105669"/>
          <a:ext cx="6696744" cy="940979"/>
        </a:xfrm>
        <a:prstGeom prst="upArrowCallout">
          <a:avLst/>
        </a:prstGeom>
        <a:gradFill rotWithShape="0">
          <a:gsLst>
            <a:gs pos="0">
              <a:schemeClr val="accent3">
                <a:hueOff val="8718455"/>
                <a:satOff val="-27859"/>
                <a:lumOff val="-7059"/>
                <a:alphaOff val="0"/>
                <a:tint val="62000"/>
                <a:satMod val="180000"/>
              </a:schemeClr>
            </a:gs>
            <a:gs pos="65000">
              <a:schemeClr val="accent3">
                <a:hueOff val="8718455"/>
                <a:satOff val="-27859"/>
                <a:lumOff val="-7059"/>
                <a:alphaOff val="0"/>
                <a:tint val="32000"/>
                <a:satMod val="250000"/>
              </a:schemeClr>
            </a:gs>
            <a:gs pos="100000">
              <a:schemeClr val="accent3">
                <a:hueOff val="8718455"/>
                <a:satOff val="-27859"/>
                <a:lumOff val="-7059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в течении 2х лет </a:t>
          </a:r>
          <a:r>
            <a:rPr lang="ru-RU" sz="1800" b="0" u="none" kern="1200" dirty="0" smtClean="0">
              <a:latin typeface="Times New Roman" pitchFamily="18" charset="0"/>
              <a:cs typeface="Times New Roman" pitchFamily="18" charset="0"/>
            </a:rPr>
            <a:t>после увольнения со службы</a:t>
          </a:r>
          <a:endParaRPr lang="ru-RU" sz="1800" b="0" u="none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105669"/>
        <a:ext cx="6696744" cy="611420"/>
      </dsp:txXfrm>
    </dsp:sp>
    <dsp:sp modelId="{8B827AAC-0088-4878-8005-217911A3F585}">
      <dsp:nvSpPr>
        <dsp:cNvPr id="0" name=""/>
        <dsp:cNvSpPr/>
      </dsp:nvSpPr>
      <dsp:spPr>
        <a:xfrm rot="10800000">
          <a:off x="0" y="2749"/>
          <a:ext cx="6696744" cy="1113782"/>
        </a:xfrm>
        <a:prstGeom prst="upArrowCallou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tint val="62000"/>
                <a:satMod val="180000"/>
              </a:schemeClr>
            </a:gs>
            <a:gs pos="65000">
              <a:schemeClr val="accent3">
                <a:hueOff val="11624607"/>
                <a:satOff val="-37145"/>
                <a:lumOff val="-9412"/>
                <a:alphaOff val="0"/>
                <a:tint val="32000"/>
                <a:satMod val="250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Бывший муниципальный служащий                                                   </a:t>
          </a:r>
          <a:r>
            <a:rPr lang="ru-RU" sz="1800" b="0" u="none" kern="1200" dirty="0" smtClean="0">
              <a:latin typeface="Times New Roman" pitchFamily="18" charset="0"/>
              <a:cs typeface="Times New Roman" pitchFamily="18" charset="0"/>
            </a:rPr>
            <a:t>(из перечня коррупционно опасных должностей) </a:t>
          </a:r>
          <a:r>
            <a:rPr lang="ru-RU" sz="1800" b="1" u="none" kern="1200" dirty="0" smtClean="0">
              <a:latin typeface="Times New Roman" pitchFamily="18" charset="0"/>
              <a:cs typeface="Times New Roman" pitchFamily="18" charset="0"/>
            </a:rPr>
            <a:t>ОБЯЗАН</a:t>
          </a:r>
          <a:endParaRPr lang="ru-RU" sz="1800" b="1" u="none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2749"/>
        <a:ext cx="6696744" cy="7237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D299D-8A19-4F8C-8ABD-CF8C6EE4F66A}">
      <dsp:nvSpPr>
        <dsp:cNvPr id="0" name=""/>
        <dsp:cNvSpPr/>
      </dsp:nvSpPr>
      <dsp:spPr>
        <a:xfrm>
          <a:off x="4117815" y="1516515"/>
          <a:ext cx="3528035" cy="840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371"/>
              </a:lnTo>
              <a:lnTo>
                <a:pt x="3528035" y="711371"/>
              </a:lnTo>
              <a:lnTo>
                <a:pt x="3528035" y="84022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028EB-8EA2-4048-9FA7-94818F5EBF3A}">
      <dsp:nvSpPr>
        <dsp:cNvPr id="0" name=""/>
        <dsp:cNvSpPr/>
      </dsp:nvSpPr>
      <dsp:spPr>
        <a:xfrm>
          <a:off x="4117815" y="1516515"/>
          <a:ext cx="1828024" cy="840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371"/>
              </a:lnTo>
              <a:lnTo>
                <a:pt x="1828024" y="711371"/>
              </a:lnTo>
              <a:lnTo>
                <a:pt x="1828024" y="84022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64EBC-BABB-4C92-A6AF-B4BECD7E3B33}">
      <dsp:nvSpPr>
        <dsp:cNvPr id="0" name=""/>
        <dsp:cNvSpPr/>
      </dsp:nvSpPr>
      <dsp:spPr>
        <a:xfrm>
          <a:off x="4117815" y="1516515"/>
          <a:ext cx="128013" cy="840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371"/>
              </a:lnTo>
              <a:lnTo>
                <a:pt x="128013" y="711371"/>
              </a:lnTo>
              <a:lnTo>
                <a:pt x="128013" y="84022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A67BD-FEED-46D3-B009-67EB78FAFC62}">
      <dsp:nvSpPr>
        <dsp:cNvPr id="0" name=""/>
        <dsp:cNvSpPr/>
      </dsp:nvSpPr>
      <dsp:spPr>
        <a:xfrm>
          <a:off x="2357890" y="1516515"/>
          <a:ext cx="1759924" cy="840224"/>
        </a:xfrm>
        <a:custGeom>
          <a:avLst/>
          <a:gdLst/>
          <a:ahLst/>
          <a:cxnLst/>
          <a:rect l="0" t="0" r="0" b="0"/>
          <a:pathLst>
            <a:path>
              <a:moveTo>
                <a:pt x="1759924" y="0"/>
              </a:moveTo>
              <a:lnTo>
                <a:pt x="1759924" y="711371"/>
              </a:lnTo>
              <a:lnTo>
                <a:pt x="0" y="711371"/>
              </a:lnTo>
              <a:lnTo>
                <a:pt x="0" y="84022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1B459-738A-4EA9-8FC2-B39CB1705523}">
      <dsp:nvSpPr>
        <dsp:cNvPr id="0" name=""/>
        <dsp:cNvSpPr/>
      </dsp:nvSpPr>
      <dsp:spPr>
        <a:xfrm>
          <a:off x="583249" y="1516515"/>
          <a:ext cx="3534565" cy="840224"/>
        </a:xfrm>
        <a:custGeom>
          <a:avLst/>
          <a:gdLst/>
          <a:ahLst/>
          <a:cxnLst/>
          <a:rect l="0" t="0" r="0" b="0"/>
          <a:pathLst>
            <a:path>
              <a:moveTo>
                <a:pt x="3534565" y="0"/>
              </a:moveTo>
              <a:lnTo>
                <a:pt x="3534565" y="711371"/>
              </a:lnTo>
              <a:lnTo>
                <a:pt x="0" y="711371"/>
              </a:lnTo>
              <a:lnTo>
                <a:pt x="0" y="84022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9AC57C-7F42-43C0-AF63-BB5351E4D61B}">
      <dsp:nvSpPr>
        <dsp:cNvPr id="0" name=""/>
        <dsp:cNvSpPr/>
      </dsp:nvSpPr>
      <dsp:spPr>
        <a:xfrm>
          <a:off x="4072095" y="661867"/>
          <a:ext cx="91440" cy="418250"/>
        </a:xfrm>
        <a:custGeom>
          <a:avLst/>
          <a:gdLst/>
          <a:ahLst/>
          <a:cxnLst/>
          <a:rect l="0" t="0" r="0" b="0"/>
          <a:pathLst>
            <a:path>
              <a:moveTo>
                <a:pt x="74372" y="0"/>
              </a:moveTo>
              <a:lnTo>
                <a:pt x="74372" y="289397"/>
              </a:lnTo>
              <a:lnTo>
                <a:pt x="45720" y="289397"/>
              </a:lnTo>
              <a:lnTo>
                <a:pt x="45720" y="41825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5FE43-59AE-4024-B9AA-6B613667F910}">
      <dsp:nvSpPr>
        <dsp:cNvPr id="0" name=""/>
        <dsp:cNvSpPr/>
      </dsp:nvSpPr>
      <dsp:spPr>
        <a:xfrm>
          <a:off x="598611" y="52216"/>
          <a:ext cx="7095713" cy="609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1E99452-EDDB-4CC4-B1AD-E4DF6C1277CB}">
      <dsp:nvSpPr>
        <dsp:cNvPr id="0" name=""/>
        <dsp:cNvSpPr/>
      </dsp:nvSpPr>
      <dsp:spPr>
        <a:xfrm>
          <a:off x="753157" y="199035"/>
          <a:ext cx="7095713" cy="6096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Функции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муниципального (административного)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управления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                                  в отношении </a:t>
          </a:r>
          <a:r>
            <a:rPr lang="ru-RU" sz="1800" b="0" kern="1200" dirty="0" smtClean="0">
              <a:latin typeface="Times New Roman" pitchFamily="18" charset="0"/>
              <a:cs typeface="Times New Roman" pitchFamily="18" charset="0"/>
            </a:rPr>
            <a:t>организации</a:t>
          </a:r>
          <a:endParaRPr lang="ru-RU" sz="18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71013" y="216891"/>
        <a:ext cx="7060001" cy="573939"/>
      </dsp:txXfrm>
    </dsp:sp>
    <dsp:sp modelId="{9C79DB8B-6525-4847-B342-925F4781935C}">
      <dsp:nvSpPr>
        <dsp:cNvPr id="0" name=""/>
        <dsp:cNvSpPr/>
      </dsp:nvSpPr>
      <dsp:spPr>
        <a:xfrm>
          <a:off x="936103" y="1080118"/>
          <a:ext cx="6363422" cy="4363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3C64B9-5FC5-427B-82ED-9A53190F36D1}">
      <dsp:nvSpPr>
        <dsp:cNvPr id="0" name=""/>
        <dsp:cNvSpPr/>
      </dsp:nvSpPr>
      <dsp:spPr>
        <a:xfrm>
          <a:off x="1090650" y="1226937"/>
          <a:ext cx="6363422" cy="436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полномочия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принимать решения по следующим вопросам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03432" y="1239719"/>
        <a:ext cx="6337858" cy="410832"/>
      </dsp:txXfrm>
    </dsp:sp>
    <dsp:sp modelId="{02D70982-9E31-462E-89BB-6418409D33AB}">
      <dsp:nvSpPr>
        <dsp:cNvPr id="0" name=""/>
        <dsp:cNvSpPr/>
      </dsp:nvSpPr>
      <dsp:spPr>
        <a:xfrm>
          <a:off x="1087" y="2356739"/>
          <a:ext cx="1164323" cy="8832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41EF52-AAAF-47FE-828D-22417ECCD330}">
      <dsp:nvSpPr>
        <dsp:cNvPr id="0" name=""/>
        <dsp:cNvSpPr/>
      </dsp:nvSpPr>
      <dsp:spPr>
        <a:xfrm>
          <a:off x="155634" y="2503558"/>
          <a:ext cx="1164323" cy="883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smtClean="0">
              <a:latin typeface="Times New Roman" pitchFamily="18" charset="0"/>
              <a:cs typeface="Times New Roman" pitchFamily="18" charset="0"/>
            </a:rPr>
            <a:t>кадровым</a:t>
          </a:r>
          <a:endParaRPr lang="ru-RU" sz="1600" b="0" kern="1200">
            <a:latin typeface="Times New Roman" pitchFamily="18" charset="0"/>
            <a:cs typeface="Times New Roman" pitchFamily="18" charset="0"/>
          </a:endParaRPr>
        </a:p>
      </dsp:txBody>
      <dsp:txXfrm>
        <a:off x="181503" y="2529427"/>
        <a:ext cx="1112585" cy="831495"/>
      </dsp:txXfrm>
    </dsp:sp>
    <dsp:sp modelId="{6E35059B-3807-406D-9D07-F070C67B1A60}">
      <dsp:nvSpPr>
        <dsp:cNvPr id="0" name=""/>
        <dsp:cNvSpPr/>
      </dsp:nvSpPr>
      <dsp:spPr>
        <a:xfrm>
          <a:off x="1474504" y="2356739"/>
          <a:ext cx="1766772" cy="8832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CAA66E6-2BA9-49E9-A158-1CFC6070E854}">
      <dsp:nvSpPr>
        <dsp:cNvPr id="0" name=""/>
        <dsp:cNvSpPr/>
      </dsp:nvSpPr>
      <dsp:spPr>
        <a:xfrm>
          <a:off x="1629050" y="2503558"/>
          <a:ext cx="1766772" cy="883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организационно-техническим</a:t>
          </a:r>
          <a:endParaRPr lang="ru-RU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4919" y="2529427"/>
        <a:ext cx="1715034" cy="831495"/>
      </dsp:txXfrm>
    </dsp:sp>
    <dsp:sp modelId="{C4592AE3-0329-48BA-A516-C9F2CDD14783}">
      <dsp:nvSpPr>
        <dsp:cNvPr id="0" name=""/>
        <dsp:cNvSpPr/>
      </dsp:nvSpPr>
      <dsp:spPr>
        <a:xfrm>
          <a:off x="3550369" y="2356739"/>
          <a:ext cx="1390918" cy="8832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6E9AE2-DEDF-4A65-8B98-D0D95022E305}">
      <dsp:nvSpPr>
        <dsp:cNvPr id="0" name=""/>
        <dsp:cNvSpPr/>
      </dsp:nvSpPr>
      <dsp:spPr>
        <a:xfrm>
          <a:off x="3704915" y="2503558"/>
          <a:ext cx="1390918" cy="883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smtClean="0">
              <a:latin typeface="Times New Roman" pitchFamily="18" charset="0"/>
              <a:cs typeface="Times New Roman" pitchFamily="18" charset="0"/>
            </a:rPr>
            <a:t>финансовым</a:t>
          </a:r>
          <a:endParaRPr lang="ru-RU" sz="1600" b="0" kern="1200">
            <a:latin typeface="Times New Roman" pitchFamily="18" charset="0"/>
            <a:cs typeface="Times New Roman" pitchFamily="18" charset="0"/>
          </a:endParaRPr>
        </a:p>
      </dsp:txBody>
      <dsp:txXfrm>
        <a:off x="3730784" y="2529427"/>
        <a:ext cx="1339180" cy="831495"/>
      </dsp:txXfrm>
    </dsp:sp>
    <dsp:sp modelId="{26AF2608-6958-4CA2-9E2C-40F5EB7F3126}">
      <dsp:nvSpPr>
        <dsp:cNvPr id="0" name=""/>
        <dsp:cNvSpPr/>
      </dsp:nvSpPr>
      <dsp:spPr>
        <a:xfrm>
          <a:off x="5250380" y="2356739"/>
          <a:ext cx="1390918" cy="8832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E46F71-0FA8-4B82-BD7E-3200B7DDF601}">
      <dsp:nvSpPr>
        <dsp:cNvPr id="0" name=""/>
        <dsp:cNvSpPr/>
      </dsp:nvSpPr>
      <dsp:spPr>
        <a:xfrm>
          <a:off x="5404926" y="2503558"/>
          <a:ext cx="1390918" cy="883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smtClean="0">
              <a:latin typeface="Times New Roman" pitchFamily="18" charset="0"/>
              <a:cs typeface="Times New Roman" pitchFamily="18" charset="0"/>
            </a:rPr>
            <a:t>материально-техническим</a:t>
          </a:r>
          <a:endParaRPr lang="ru-RU" sz="1600" b="0" kern="1200">
            <a:latin typeface="Times New Roman" pitchFamily="18" charset="0"/>
            <a:cs typeface="Times New Roman" pitchFamily="18" charset="0"/>
          </a:endParaRPr>
        </a:p>
      </dsp:txBody>
      <dsp:txXfrm>
        <a:off x="5430795" y="2529427"/>
        <a:ext cx="1339180" cy="831495"/>
      </dsp:txXfrm>
    </dsp:sp>
    <dsp:sp modelId="{BC442DBE-573D-4887-B5A0-1133D4845E11}">
      <dsp:nvSpPr>
        <dsp:cNvPr id="0" name=""/>
        <dsp:cNvSpPr/>
      </dsp:nvSpPr>
      <dsp:spPr>
        <a:xfrm>
          <a:off x="6950391" y="2356739"/>
          <a:ext cx="1390918" cy="8832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2EA15F-A2FA-4A10-B271-AA6969C2161E}">
      <dsp:nvSpPr>
        <dsp:cNvPr id="0" name=""/>
        <dsp:cNvSpPr/>
      </dsp:nvSpPr>
      <dsp:spPr>
        <a:xfrm>
          <a:off x="7104938" y="2503558"/>
          <a:ext cx="1390918" cy="883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выдачей разрешений (лицензий)</a:t>
          </a:r>
          <a:endParaRPr lang="ru-RU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30807" y="2529427"/>
        <a:ext cx="1339180" cy="8314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sun9-55.userapi.com/impg/wrC06kWnuCsoUdYkQ89WgUMFJSX8o53hdJeKIQ/juskrqmWEhs.jpg?size=1280x853&amp;quality=96&amp;sign=7494b7d4e0df08d1995c250fc6379c6c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72816"/>
            <a:ext cx="7344816" cy="3384376"/>
          </a:xfrm>
          <a:solidFill>
            <a:schemeClr val="bg1">
              <a:alpha val="72000"/>
            </a:schemeClr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Семинар на тему:                        «Осуществление контроля за расходами                и иные аспекты работы в сфере профилактики коррупционных правонарушений»,                        приуроченный к Международному дню борьбы с коррупцией</a:t>
            </a:r>
            <a:endParaRPr lang="ru-RU" sz="3000" b="1" i="1" dirty="0"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2" descr="https://top-fon.com/uploads/posts/2023-01/1674928435_top-fon-com-p-fon-slaida-dlya-prezentatsii-po-fizike-11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top-fon.com/uploads/posts/2023-01/1674928435_top-fon-com-p-fon-slaida-dlya-prezentatsii-po-fizike-11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top-fon.com/uploads/posts/2023-01/1674965920_top-fon-com-p-fon-dlya-prezentatsii-nezhno-goluboi-s-ram-8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3" name="Picture 9" descr="C:\Users\OvchinnEE.GOV74\Desktop\Безымянны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9144000" cy="748441"/>
          </a:xfrm>
          <a:prstGeom prst="rect">
            <a:avLst/>
          </a:prstGeom>
          <a:noFill/>
        </p:spPr>
      </p:pic>
      <p:pic>
        <p:nvPicPr>
          <p:cNvPr id="1034" name="Picture 10" descr="C:\Users\OvchinnEE.GOV74\Desktop\Безымянный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0528" y="0"/>
            <a:ext cx="9793088" cy="134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95536" y="116632"/>
            <a:ext cx="8424936" cy="1800200"/>
          </a:xfrm>
          <a:prstGeom prst="horizontalScroll">
            <a:avLst/>
          </a:prstGeom>
          <a:solidFill>
            <a:schemeClr val="bg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ГИС "Посейдон"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создана для </a:t>
            </a:r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информационно-аналитического обеспечения деятельности по профилактике коррупционных и иных правонарушений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т.ч.по проведению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антикоррупционных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проверок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23528" y="2132856"/>
          <a:ext cx="849694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  <a:solidFill>
            <a:schemeClr val="bg2">
              <a:lumMod val="90000"/>
            </a:schemeClr>
          </a:solidFill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Конфликт интересов у руководителей муниципальных учреждений</a:t>
            </a:r>
            <a:endParaRPr lang="ru-RU" sz="21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251520" y="1124744"/>
          <a:ext cx="8712968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vchinnEE.GOV74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797152"/>
            <a:ext cx="5950586" cy="1656184"/>
          </a:xfrm>
          <a:prstGeom prst="rect">
            <a:avLst/>
          </a:prstGeom>
          <a:noFill/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36712"/>
          <a:ext cx="914400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Функции, связанные с коррупционными рисками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sun9-55.userapi.com/impg/wrC06kWnuCsoUdYkQ89WgUMFJSX8o53hdJeKIQ/juskrqmWEhs.jpg?size=1280x853&amp;quality=96&amp;sign=7494b7d4e0df08d1995c250fc6379c6c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7704856" cy="1224136"/>
          </a:xfrm>
          <a:solidFill>
            <a:schemeClr val="bg1">
              <a:alpha val="72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i="1" dirty="0">
              <a:solidFill>
                <a:schemeClr val="accent4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2" descr="https://top-fon.com/uploads/posts/2023-01/1674928435_top-fon-com-p-fon-slaida-dlya-prezentatsii-po-fizike-11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top-fon.com/uploads/posts/2023-01/1674928435_top-fon-com-p-fon-slaida-dlya-prezentatsii-po-fizike-11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top-fon.com/uploads/posts/2023-01/1674965920_top-fon-com-p-fon-dlya-prezentatsii-nezhno-goluboi-s-ram-8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3" name="Picture 9" descr="C:\Users\OvchinnEE.GOV74\Desktop\Безымянны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9144000" cy="748441"/>
          </a:xfrm>
          <a:prstGeom prst="rect">
            <a:avLst/>
          </a:prstGeom>
          <a:noFill/>
        </p:spPr>
      </p:pic>
      <p:pic>
        <p:nvPicPr>
          <p:cNvPr id="1034" name="Picture 10" descr="C:\Users\OvchinnEE.GOV74\Desktop\Безымянный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0528" y="0"/>
            <a:ext cx="9793088" cy="134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bg2"/>
          </a:solidFill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Изменения в разделе 4. Сведения о счетах в банках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иных кредитных организациях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A:\Отдел ОМС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700808"/>
            <a:ext cx="4522687" cy="3741985"/>
          </a:xfrm>
          <a:prstGeom prst="rect">
            <a:avLst/>
          </a:prstGeom>
          <a:noFill/>
        </p:spPr>
      </p:pic>
      <p:pic>
        <p:nvPicPr>
          <p:cNvPr id="1027" name="Picture 3" descr="C:\Users\OvchinnEE.GOV74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492896"/>
            <a:ext cx="5076056" cy="1096238"/>
          </a:xfrm>
          <a:prstGeom prst="rect">
            <a:avLst/>
          </a:prstGeom>
          <a:noFill/>
        </p:spPr>
      </p:pic>
      <p:pic>
        <p:nvPicPr>
          <p:cNvPr id="1029" name="Picture 5" descr="C:\Users\OvchinnEE.GOV74\Desktop\Безымянны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73016"/>
            <a:ext cx="4793728" cy="3124801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323528" y="1196752"/>
            <a:ext cx="3168352" cy="3600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Было (версия 2.5.2)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48064" y="1916832"/>
            <a:ext cx="3168352" cy="360040"/>
          </a:xfrm>
          <a:prstGeom prst="roundRect">
            <a:avLst/>
          </a:prstGeom>
          <a:solidFill>
            <a:srgbClr val="DEFEDF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8A3E"/>
                </a:solidFill>
              </a:rPr>
              <a:t>Стало (версия 2.5.3)</a:t>
            </a:r>
            <a:endParaRPr lang="ru-RU" b="1" dirty="0">
              <a:solidFill>
                <a:srgbClr val="008A3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620688"/>
          <a:ext cx="871296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266928" cy="100811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контроля за расходами в 2023 году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67544" y="4509120"/>
            <a:ext cx="8352928" cy="1584176"/>
          </a:xfrm>
          <a:prstGeom prst="horizontalScroll">
            <a:avLst/>
          </a:prstGeom>
          <a:solidFill>
            <a:schemeClr val="bg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Челябинской области от 15.09.2023 № 479-П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"Об установлении величины прожиточного минимума на душу населения и по основным социально-демографическим группам населения в Челябинской области на 2024 год"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Горизонтальный свиток 3"/>
          <p:cNvSpPr/>
          <p:nvPr/>
        </p:nvSpPr>
        <p:spPr>
          <a:xfrm>
            <a:off x="395536" y="188640"/>
            <a:ext cx="8352928" cy="936104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от 5 марта 2018 г. № 228                       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"О реестре лиц, уволенных в связи с утратой доверия"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3284984"/>
            <a:ext cx="2304256" cy="2952328"/>
          </a:xfrm>
          <a:prstGeom prst="round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каждом ОМСУ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должно быть определено </a:t>
            </a: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должностное лицо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ответственное за направление сведений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Управление по профилактике коррупционных и иных правонарушений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03848" y="3284984"/>
            <a:ext cx="2232248" cy="2952328"/>
          </a:xfrm>
          <a:prstGeom prst="round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Должностное лицо ОМСУ направляет информацию                  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Управление                  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течение 10 рабочих дней           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дня принятия акта об увольнении           (о прекращении полномочий) в связи          с утратой доверия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24128" y="3284984"/>
            <a:ext cx="3024336" cy="3384376"/>
          </a:xfrm>
          <a:prstGeom prst="round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(п. 12):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ФИО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рождения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ИНН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СНИЛС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Серия и номер паспорта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Наименование ОМСУ /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мун.учреждения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Должность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Реквизиты акта / решения суда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коррупционном правонарушении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864096"/>
          </a:xfrm>
          <a:solidFill>
            <a:schemeClr val="bg2"/>
          </a:solidFill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Представление сведений о доходах отдельными категориями лиц, при назначении (избрании) на должность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352928" cy="44505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56184"/>
                <a:gridCol w="3744416"/>
                <a:gridCol w="2952328"/>
              </a:tblGrid>
              <a:tr h="579710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Главы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лица, замещающие муниципальные должности                   в контрольно-счетных органах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Депутаты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51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Отчетный период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Год, предшествующий году поступления / избрания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назначения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176"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Отчетная дата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число месяца, предшествующего подаче документов в конкурсную комиссию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r>
                        <a:rPr kumimoji="0" lang="ru-RU" sz="16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декабря 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отчетного периода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176">
                <a:tc>
                  <a:txBody>
                    <a:bodyPr/>
                    <a:lstStyle/>
                    <a:p>
                      <a:pPr algn="ctr"/>
                      <a:endParaRPr lang="ru-RU" sz="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Срок            представления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 дня избрания до вступления в полномочия (должность)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течение 4х месяцев со дня избрания / передачи вакантных депутатских мандатов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62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Куда подается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справка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Губернатору Челябинской области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17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связи с чем подается справка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 рамках рассмотрения кандидата                на должность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Иное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bg2"/>
          </a:solidFill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Часть 1 статьи 12 Федерального закона 273-ФЗ                  от 25 декабря 2008 г. «О противодействии коррупции»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C:\Users\OvchinnEE.GOV74\Desktop\1678095385_gas-kvas-com-p-krasivii-risunok-cheloveka-na-belom-fone-3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1484784"/>
            <a:ext cx="1984821" cy="3933056"/>
          </a:xfrm>
          <a:prstGeom prst="rect">
            <a:avLst/>
          </a:prstGeom>
          <a:noFill/>
        </p:spPr>
      </p:pic>
      <p:graphicFrame>
        <p:nvGraphicFramePr>
          <p:cNvPr id="14" name="Схема 13"/>
          <p:cNvGraphicFramePr/>
          <p:nvPr/>
        </p:nvGraphicFramePr>
        <p:xfrm>
          <a:off x="1979712" y="1412776"/>
          <a:ext cx="669674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1700808"/>
          <a:ext cx="849694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0106"/>
          </a:xfrm>
          <a:solidFill>
            <a:schemeClr val="bg2"/>
          </a:solidFill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Часть 4 статьи 1 Федерального закона 273-ФЗ                     от 25 декабря 2008 г. «О противодействии коррупции»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3272" cy="1080120"/>
          </a:xfrm>
          <a:solidFill>
            <a:schemeClr val="bg2"/>
          </a:solidFill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Указ Президента РФ от 01.07.2010 г. № 821 «О комиссиях                            по соблюдению требований к служебному поведению федеральных государственных служащих и урегулированию конфликта интересов»</a:t>
            </a:r>
            <a:endParaRPr lang="ru-RU" sz="2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204864"/>
            <a:ext cx="3816424" cy="432048"/>
          </a:xfrm>
          <a:prstGeom prst="roundRect">
            <a:avLst/>
          </a:prstGeom>
          <a:solidFill>
            <a:srgbClr val="DEFEDF"/>
          </a:solidFill>
          <a:ln w="31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ФИО, дата рождения, адрес проживания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2708920"/>
            <a:ext cx="3816424" cy="864096"/>
          </a:xfrm>
          <a:prstGeom prst="roundRect">
            <a:avLst/>
          </a:prstGeom>
          <a:solidFill>
            <a:srgbClr val="DEFEDF"/>
          </a:solidFill>
          <a:ln w="31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Замещаемые должности в течение последних 2х лет до дня увольнения                                 с муниципальной службы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3645024"/>
            <a:ext cx="3816424" cy="648072"/>
          </a:xfrm>
          <a:prstGeom prst="roundRect">
            <a:avLst/>
          </a:prstGeom>
          <a:solidFill>
            <a:srgbClr val="DEFEDF"/>
          </a:solidFill>
          <a:ln w="31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Наименование, местонахождение организации, характер ее деятельности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4365104"/>
            <a:ext cx="3816424" cy="864096"/>
          </a:xfrm>
          <a:prstGeom prst="roundRect">
            <a:avLst/>
          </a:prstGeom>
          <a:solidFill>
            <a:srgbClr val="DEFEDF"/>
          </a:solidFill>
          <a:ln w="31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обязанности, исполняемые во время прохождения муниципальной службы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5301208"/>
            <a:ext cx="3816424" cy="576064"/>
          </a:xfrm>
          <a:prstGeom prst="roundRect">
            <a:avLst/>
          </a:prstGeom>
          <a:solidFill>
            <a:srgbClr val="DEFEDF"/>
          </a:solidFill>
          <a:ln w="31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Функции управления в отношении организации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5949280"/>
            <a:ext cx="3816424" cy="576064"/>
          </a:xfrm>
          <a:prstGeom prst="roundRect">
            <a:avLst/>
          </a:prstGeom>
          <a:solidFill>
            <a:srgbClr val="DEFEDF"/>
          </a:solidFill>
          <a:ln w="31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 договора, срок его действия, сумма оплаты за выполнение по договору работ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1556792"/>
            <a:ext cx="3816424" cy="432048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Обращение должно содержать: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499992" y="1772816"/>
            <a:ext cx="2088232" cy="4608512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подается                   в подразделение кадровой службы по профилактике коррупционных  и иных правонарушений</a:t>
            </a:r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04248" y="2420888"/>
            <a:ext cx="2016224" cy="331236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Кадровая служба готовит мотивированное заключение               о результатах рассмотрения обращения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338936" cy="504056"/>
          </a:xfrm>
          <a:solidFill>
            <a:schemeClr val="bg2"/>
          </a:solidFill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Рассмотрение обращения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79512" y="620688"/>
          <a:ext cx="8712968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251520" y="2852936"/>
          <a:ext cx="864096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Выноска со стрелкой вверх 7"/>
          <p:cNvSpPr/>
          <p:nvPr/>
        </p:nvSpPr>
        <p:spPr>
          <a:xfrm>
            <a:off x="755576" y="4941168"/>
            <a:ext cx="7704856" cy="1008112"/>
          </a:xfrm>
          <a:prstGeom prst="upArrowCallout">
            <a:avLst/>
          </a:prstGeom>
          <a:solidFill>
            <a:srgbClr val="DEFEDF"/>
          </a:solidFill>
          <a:ln w="3175">
            <a:solidFill>
              <a:srgbClr val="008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позднее 1 рабочего дня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следующего за днем заседания,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выписка из решения Комиссии вручается гражданину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 роспись либо направляется заказным письмом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804</TotalTime>
  <Words>936</Words>
  <Application>Microsoft Office PowerPoint</Application>
  <PresentationFormat>Экран (4:3)</PresentationFormat>
  <Paragraphs>107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Семинар на тему:                        «Осуществление контроля за расходами                и иные аспекты работы в сфере профилактики коррупционных правонарушений»,                        приуроченный к Международному дню борьбы с коррупцией</vt:lpstr>
      <vt:lpstr>Изменения в разделе 4. Сведения о счетах в банках  и иных кредитных организациях</vt:lpstr>
      <vt:lpstr>Итоги контроля за расходами в 2023 году</vt:lpstr>
      <vt:lpstr>Презентация PowerPoint</vt:lpstr>
      <vt:lpstr>Представление сведений о доходах отдельными категориями лиц, при назначении (избрании) на должность</vt:lpstr>
      <vt:lpstr>Часть 1 статьи 12 Федерального закона 273-ФЗ                  от 25 декабря 2008 г. «О противодействии коррупции»</vt:lpstr>
      <vt:lpstr>Часть 4 статьи 1 Федерального закона 273-ФЗ                     от 25 декабря 2008 г. «О противодействии коррупции»</vt:lpstr>
      <vt:lpstr>Указ Президента РФ от 01.07.2010 г. № 821 «О комиссиях                            по соблюдению требований к служебному поведению федеральных государственных служащих и урегулированию конфликта интересов»</vt:lpstr>
      <vt:lpstr>Рассмотрение обращения</vt:lpstr>
      <vt:lpstr>Презентация PowerPoint</vt:lpstr>
      <vt:lpstr>Конфликт интересов у руководителей муниципальных учреждений</vt:lpstr>
      <vt:lpstr>Функции, связанные с коррупционными рисками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главам муниципальных образований по вопросам противодействия коррупции</dc:title>
  <dc:creator>Овчинникова Елизавета Евгеньевна</dc:creator>
  <cp:lastModifiedBy>user</cp:lastModifiedBy>
  <cp:revision>123</cp:revision>
  <dcterms:created xsi:type="dcterms:W3CDTF">2022-08-31T05:48:18Z</dcterms:created>
  <dcterms:modified xsi:type="dcterms:W3CDTF">2024-02-05T10:34:38Z</dcterms:modified>
</cp:coreProperties>
</file>